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0" r:id="rId4"/>
  </p:sldMasterIdLst>
  <p:notesMasterIdLst>
    <p:notesMasterId r:id="rId44"/>
  </p:notesMasterIdLst>
  <p:handoutMasterIdLst>
    <p:handoutMasterId r:id="rId45"/>
  </p:handoutMasterIdLst>
  <p:sldIdLst>
    <p:sldId id="256" r:id="rId5"/>
    <p:sldId id="267" r:id="rId6"/>
    <p:sldId id="270" r:id="rId7"/>
    <p:sldId id="265" r:id="rId8"/>
    <p:sldId id="271" r:id="rId9"/>
    <p:sldId id="262" r:id="rId10"/>
    <p:sldId id="277" r:id="rId11"/>
    <p:sldId id="278" r:id="rId12"/>
    <p:sldId id="279" r:id="rId13"/>
    <p:sldId id="273" r:id="rId14"/>
    <p:sldId id="274" r:id="rId15"/>
    <p:sldId id="275" r:id="rId16"/>
    <p:sldId id="280" r:id="rId17"/>
    <p:sldId id="272" r:id="rId18"/>
    <p:sldId id="304" r:id="rId19"/>
    <p:sldId id="281" r:id="rId20"/>
    <p:sldId id="264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1" r:id="rId30"/>
    <p:sldId id="290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5" r:id="rId41"/>
    <p:sldId id="301" r:id="rId42"/>
    <p:sldId id="30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5497AB-60AB-406E-B9E5-A84391DB94AC}" v="6" dt="2026-08-04T16:25:17.0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VIIKINSALO" userId="8495e36d-0a9c-4724-a0d1-72bf4dadbc92" providerId="ADAL" clId="{20BE5649-FD25-415E-A511-63D36B267BF9}"/>
    <pc:docChg chg="custSel modSld">
      <pc:chgData name="EMILY VIIKINSALO" userId="8495e36d-0a9c-4724-a0d1-72bf4dadbc92" providerId="ADAL" clId="{20BE5649-FD25-415E-A511-63D36B267BF9}" dt="2026-07-28T23:00:52.590" v="64" actId="1076"/>
      <pc:docMkLst>
        <pc:docMk/>
      </pc:docMkLst>
      <pc:sldChg chg="addSp modSp mod">
        <pc:chgData name="EMILY VIIKINSALO" userId="8495e36d-0a9c-4724-a0d1-72bf4dadbc92" providerId="ADAL" clId="{20BE5649-FD25-415E-A511-63D36B267BF9}" dt="2026-07-28T23:00:52.590" v="64" actId="1076"/>
        <pc:sldMkLst>
          <pc:docMk/>
          <pc:sldMk cId="2516278196" sldId="282"/>
        </pc:sldMkLst>
        <pc:spChg chg="add mod">
          <ac:chgData name="EMILY VIIKINSALO" userId="8495e36d-0a9c-4724-a0d1-72bf4dadbc92" providerId="ADAL" clId="{20BE5649-FD25-415E-A511-63D36B267BF9}" dt="2026-07-28T23:00:01.883" v="61" actId="122"/>
          <ac:spMkLst>
            <pc:docMk/>
            <pc:sldMk cId="2516278196" sldId="282"/>
            <ac:spMk id="4" creationId="{AE35C89E-2E94-B425-074B-FFF391D4D46F}"/>
          </ac:spMkLst>
        </pc:spChg>
        <pc:picChg chg="mod">
          <ac:chgData name="EMILY VIIKINSALO" userId="8495e36d-0a9c-4724-a0d1-72bf4dadbc92" providerId="ADAL" clId="{20BE5649-FD25-415E-A511-63D36B267BF9}" dt="2026-07-28T23:00:52.590" v="64" actId="1076"/>
          <ac:picMkLst>
            <pc:docMk/>
            <pc:sldMk cId="2516278196" sldId="282"/>
            <ac:picMk id="8" creationId="{B6E5E2CF-C036-6359-D2A8-CB3959FA2B89}"/>
          </ac:picMkLst>
        </pc:picChg>
      </pc:sldChg>
    </pc:docChg>
  </pc:docChgLst>
  <pc:docChgLst>
    <pc:chgData name="Maria Sanchez" userId="0ae709f1-5865-42e0-96fd-d2d110d67db1" providerId="ADAL" clId="{63E6AA9A-76BE-46DA-869A-31F5482D7C14}"/>
    <pc:docChg chg="custSel addSld delSld modSld sldOrd">
      <pc:chgData name="Maria Sanchez" userId="0ae709f1-5865-42e0-96fd-d2d110d67db1" providerId="ADAL" clId="{63E6AA9A-76BE-46DA-869A-31F5482D7C14}" dt="2026-08-04T16:27:46.734" v="1158" actId="20577"/>
      <pc:docMkLst>
        <pc:docMk/>
      </pc:docMkLst>
      <pc:sldChg chg="modSp mod">
        <pc:chgData name="Maria Sanchez" userId="0ae709f1-5865-42e0-96fd-d2d110d67db1" providerId="ADAL" clId="{63E6AA9A-76BE-46DA-869A-31F5482D7C14}" dt="2026-08-04T16:21:16.037" v="625" actId="113"/>
        <pc:sldMkLst>
          <pc:docMk/>
          <pc:sldMk cId="2518878089" sldId="297"/>
        </pc:sldMkLst>
        <pc:spChg chg="mod">
          <ac:chgData name="Maria Sanchez" userId="0ae709f1-5865-42e0-96fd-d2d110d67db1" providerId="ADAL" clId="{63E6AA9A-76BE-46DA-869A-31F5482D7C14}" dt="2026-08-04T16:21:16.037" v="625" actId="113"/>
          <ac:spMkLst>
            <pc:docMk/>
            <pc:sldMk cId="2518878089" sldId="297"/>
            <ac:spMk id="6" creationId="{2AFB1A0B-F18A-B185-072A-8FB5C761C43C}"/>
          </ac:spMkLst>
        </pc:spChg>
      </pc:sldChg>
      <pc:sldChg chg="addSp modSp mod">
        <pc:chgData name="Maria Sanchez" userId="0ae709f1-5865-42e0-96fd-d2d110d67db1" providerId="ADAL" clId="{63E6AA9A-76BE-46DA-869A-31F5482D7C14}" dt="2026-08-04T16:23:56.707" v="716" actId="1076"/>
        <pc:sldMkLst>
          <pc:docMk/>
          <pc:sldMk cId="3223203455" sldId="302"/>
        </pc:sldMkLst>
        <pc:spChg chg="add mod">
          <ac:chgData name="Maria Sanchez" userId="0ae709f1-5865-42e0-96fd-d2d110d67db1" providerId="ADAL" clId="{63E6AA9A-76BE-46DA-869A-31F5482D7C14}" dt="2026-08-04T16:23:56.707" v="716" actId="1076"/>
          <ac:spMkLst>
            <pc:docMk/>
            <pc:sldMk cId="3223203455" sldId="302"/>
            <ac:spMk id="4" creationId="{1FF0A905-A02F-0DAC-CBB2-0FE94720F5D9}"/>
          </ac:spMkLst>
        </pc:spChg>
        <pc:picChg chg="mod">
          <ac:chgData name="Maria Sanchez" userId="0ae709f1-5865-42e0-96fd-d2d110d67db1" providerId="ADAL" clId="{63E6AA9A-76BE-46DA-869A-31F5482D7C14}" dt="2026-08-04T16:23:53.520" v="715" actId="1076"/>
          <ac:picMkLst>
            <pc:docMk/>
            <pc:sldMk cId="3223203455" sldId="302"/>
            <ac:picMk id="5" creationId="{CA6F3F16-8BC1-00D4-1EDC-9EC985875CCF}"/>
          </ac:picMkLst>
        </pc:picChg>
      </pc:sldChg>
      <pc:sldChg chg="addSp delSp modSp add del mod">
        <pc:chgData name="Maria Sanchez" userId="0ae709f1-5865-42e0-96fd-d2d110d67db1" providerId="ADAL" clId="{63E6AA9A-76BE-46DA-869A-31F5482D7C14}" dt="2026-08-04T16:16:28.964" v="376" actId="2696"/>
        <pc:sldMkLst>
          <pc:docMk/>
          <pc:sldMk cId="1705131235" sldId="303"/>
        </pc:sldMkLst>
        <pc:spChg chg="del mod">
          <ac:chgData name="Maria Sanchez" userId="0ae709f1-5865-42e0-96fd-d2d110d67db1" providerId="ADAL" clId="{63E6AA9A-76BE-46DA-869A-31F5482D7C14}" dt="2026-08-04T16:16:17.931" v="373" actId="21"/>
          <ac:spMkLst>
            <pc:docMk/>
            <pc:sldMk cId="1705131235" sldId="303"/>
            <ac:spMk id="2" creationId="{7E5D8943-D90F-E908-67A8-25D9F13C8568}"/>
          </ac:spMkLst>
        </pc:spChg>
        <pc:spChg chg="del mod">
          <ac:chgData name="Maria Sanchez" userId="0ae709f1-5865-42e0-96fd-d2d110d67db1" providerId="ADAL" clId="{63E6AA9A-76BE-46DA-869A-31F5482D7C14}" dt="2026-08-04T16:15:57.604" v="369" actId="21"/>
          <ac:spMkLst>
            <pc:docMk/>
            <pc:sldMk cId="1705131235" sldId="303"/>
            <ac:spMk id="4" creationId="{0D08F211-3B5D-4B26-027C-6802FBDDE366}"/>
          </ac:spMkLst>
        </pc:spChg>
        <pc:spChg chg="add del mod">
          <ac:chgData name="Maria Sanchez" userId="0ae709f1-5865-42e0-96fd-d2d110d67db1" providerId="ADAL" clId="{63E6AA9A-76BE-46DA-869A-31F5482D7C14}" dt="2026-08-04T16:14:53.737" v="311" actId="478"/>
          <ac:spMkLst>
            <pc:docMk/>
            <pc:sldMk cId="1705131235" sldId="303"/>
            <ac:spMk id="5" creationId="{C1668BD3-B820-97DA-5726-E2A9762DEE7D}"/>
          </ac:spMkLst>
        </pc:spChg>
        <pc:spChg chg="del mod">
          <ac:chgData name="Maria Sanchez" userId="0ae709f1-5865-42e0-96fd-d2d110d67db1" providerId="ADAL" clId="{63E6AA9A-76BE-46DA-869A-31F5482D7C14}" dt="2026-08-04T16:16:08.986" v="371" actId="21"/>
          <ac:spMkLst>
            <pc:docMk/>
            <pc:sldMk cId="1705131235" sldId="303"/>
            <ac:spMk id="6" creationId="{3250BD66-47CC-5BC4-D528-0B5F9C9A9780}"/>
          </ac:spMkLst>
        </pc:spChg>
        <pc:spChg chg="del">
          <ac:chgData name="Maria Sanchez" userId="0ae709f1-5865-42e0-96fd-d2d110d67db1" providerId="ADAL" clId="{63E6AA9A-76BE-46DA-869A-31F5482D7C14}" dt="2026-08-04T16:14:59.135" v="313" actId="478"/>
          <ac:spMkLst>
            <pc:docMk/>
            <pc:sldMk cId="1705131235" sldId="303"/>
            <ac:spMk id="8" creationId="{1F4365CC-7256-8763-89E2-5738F81A2480}"/>
          </ac:spMkLst>
        </pc:spChg>
        <pc:spChg chg="del">
          <ac:chgData name="Maria Sanchez" userId="0ae709f1-5865-42e0-96fd-d2d110d67db1" providerId="ADAL" clId="{63E6AA9A-76BE-46DA-869A-31F5482D7C14}" dt="2026-08-04T16:14:51.754" v="310" actId="478"/>
          <ac:spMkLst>
            <pc:docMk/>
            <pc:sldMk cId="1705131235" sldId="303"/>
            <ac:spMk id="10" creationId="{7A2CD843-8212-D07F-D2DD-EF80377254D0}"/>
          </ac:spMkLst>
        </pc:spChg>
        <pc:spChg chg="add del mod">
          <ac:chgData name="Maria Sanchez" userId="0ae709f1-5865-42e0-96fd-d2d110d67db1" providerId="ADAL" clId="{63E6AA9A-76BE-46DA-869A-31F5482D7C14}" dt="2026-08-04T16:15:00.713" v="314" actId="478"/>
          <ac:spMkLst>
            <pc:docMk/>
            <pc:sldMk cId="1705131235" sldId="303"/>
            <ac:spMk id="11" creationId="{231927DF-7B0E-A1EE-7D5E-390477F9F704}"/>
          </ac:spMkLst>
        </pc:spChg>
        <pc:spChg chg="add mod">
          <ac:chgData name="Maria Sanchez" userId="0ae709f1-5865-42e0-96fd-d2d110d67db1" providerId="ADAL" clId="{63E6AA9A-76BE-46DA-869A-31F5482D7C14}" dt="2026-08-04T16:15:57.604" v="369" actId="21"/>
          <ac:spMkLst>
            <pc:docMk/>
            <pc:sldMk cId="1705131235" sldId="303"/>
            <ac:spMk id="14" creationId="{03BC9CDF-E93F-68B6-D8B5-7CA47B2A7917}"/>
          </ac:spMkLst>
        </pc:spChg>
        <pc:spChg chg="add mod">
          <ac:chgData name="Maria Sanchez" userId="0ae709f1-5865-42e0-96fd-d2d110d67db1" providerId="ADAL" clId="{63E6AA9A-76BE-46DA-869A-31F5482D7C14}" dt="2026-08-04T16:16:08.986" v="371" actId="21"/>
          <ac:spMkLst>
            <pc:docMk/>
            <pc:sldMk cId="1705131235" sldId="303"/>
            <ac:spMk id="16" creationId="{5E5580B6-2630-1677-A6FE-8AEF1549BCA8}"/>
          </ac:spMkLst>
        </pc:spChg>
        <pc:spChg chg="add mod">
          <ac:chgData name="Maria Sanchez" userId="0ae709f1-5865-42e0-96fd-d2d110d67db1" providerId="ADAL" clId="{63E6AA9A-76BE-46DA-869A-31F5482D7C14}" dt="2026-08-04T16:16:17.931" v="373" actId="21"/>
          <ac:spMkLst>
            <pc:docMk/>
            <pc:sldMk cId="1705131235" sldId="303"/>
            <ac:spMk id="19" creationId="{BD3D646A-7EC5-7C73-4803-045F3542076B}"/>
          </ac:spMkLst>
        </pc:spChg>
        <pc:picChg chg="del">
          <ac:chgData name="Maria Sanchez" userId="0ae709f1-5865-42e0-96fd-d2d110d67db1" providerId="ADAL" clId="{63E6AA9A-76BE-46DA-869A-31F5482D7C14}" dt="2026-08-04T16:15:07.209" v="317" actId="478"/>
          <ac:picMkLst>
            <pc:docMk/>
            <pc:sldMk cId="1705131235" sldId="303"/>
            <ac:picMk id="9" creationId="{960019D1-3D4C-BF96-3889-F259D9C0B38D}"/>
          </ac:picMkLst>
        </pc:picChg>
        <pc:picChg chg="del">
          <ac:chgData name="Maria Sanchez" userId="0ae709f1-5865-42e0-96fd-d2d110d67db1" providerId="ADAL" clId="{63E6AA9A-76BE-46DA-869A-31F5482D7C14}" dt="2026-08-04T16:15:05.213" v="316" actId="478"/>
          <ac:picMkLst>
            <pc:docMk/>
            <pc:sldMk cId="1705131235" sldId="303"/>
            <ac:picMk id="13" creationId="{D6621DCD-1092-B7B8-7BAB-328109634ABF}"/>
          </ac:picMkLst>
        </pc:picChg>
        <pc:picChg chg="del">
          <ac:chgData name="Maria Sanchez" userId="0ae709f1-5865-42e0-96fd-d2d110d67db1" providerId="ADAL" clId="{63E6AA9A-76BE-46DA-869A-31F5482D7C14}" dt="2026-08-04T16:15:01.734" v="315" actId="478"/>
          <ac:picMkLst>
            <pc:docMk/>
            <pc:sldMk cId="1705131235" sldId="303"/>
            <ac:picMk id="17" creationId="{0FD6CA78-6A88-70E2-311E-7A0AB9C29C45}"/>
          </ac:picMkLst>
        </pc:picChg>
        <pc:picChg chg="del">
          <ac:chgData name="Maria Sanchez" userId="0ae709f1-5865-42e0-96fd-d2d110d67db1" providerId="ADAL" clId="{63E6AA9A-76BE-46DA-869A-31F5482D7C14}" dt="2026-08-04T16:14:55.800" v="312" actId="478"/>
          <ac:picMkLst>
            <pc:docMk/>
            <pc:sldMk cId="1705131235" sldId="303"/>
            <ac:picMk id="20" creationId="{ED7589A9-5AAF-421C-8BA0-DC554EBB2B55}"/>
          </ac:picMkLst>
        </pc:picChg>
      </pc:sldChg>
      <pc:sldChg chg="addSp delSp modSp new mod modClrScheme chgLayout">
        <pc:chgData name="Maria Sanchez" userId="0ae709f1-5865-42e0-96fd-d2d110d67db1" providerId="ADAL" clId="{63E6AA9A-76BE-46DA-869A-31F5482D7C14}" dt="2026-08-04T16:20:10.458" v="619" actId="1076"/>
        <pc:sldMkLst>
          <pc:docMk/>
          <pc:sldMk cId="3159598398" sldId="304"/>
        </pc:sldMkLst>
        <pc:spChg chg="del">
          <ac:chgData name="Maria Sanchez" userId="0ae709f1-5865-42e0-96fd-d2d110d67db1" providerId="ADAL" clId="{63E6AA9A-76BE-46DA-869A-31F5482D7C14}" dt="2026-08-04T16:15:49.462" v="368" actId="26606"/>
          <ac:spMkLst>
            <pc:docMk/>
            <pc:sldMk cId="3159598398" sldId="304"/>
            <ac:spMk id="2" creationId="{186FD71E-25D1-3D87-2B0A-04667042EE52}"/>
          </ac:spMkLst>
        </pc:spChg>
        <pc:spChg chg="del">
          <ac:chgData name="Maria Sanchez" userId="0ae709f1-5865-42e0-96fd-d2d110d67db1" providerId="ADAL" clId="{63E6AA9A-76BE-46DA-869A-31F5482D7C14}" dt="2026-08-04T16:15:49.462" v="368" actId="26606"/>
          <ac:spMkLst>
            <pc:docMk/>
            <pc:sldMk cId="3159598398" sldId="304"/>
            <ac:spMk id="3" creationId="{C4C95FD8-F3EF-3567-6FBE-03C212F118B7}"/>
          </ac:spMkLst>
        </pc:spChg>
        <pc:spChg chg="del">
          <ac:chgData name="Maria Sanchez" userId="0ae709f1-5865-42e0-96fd-d2d110d67db1" providerId="ADAL" clId="{63E6AA9A-76BE-46DA-869A-31F5482D7C14}" dt="2026-08-04T16:15:49.462" v="368" actId="26606"/>
          <ac:spMkLst>
            <pc:docMk/>
            <pc:sldMk cId="3159598398" sldId="304"/>
            <ac:spMk id="4" creationId="{A79CFF8C-83D8-7A85-1814-1D7A4174A310}"/>
          </ac:spMkLst>
        </pc:spChg>
        <pc:spChg chg="mod">
          <ac:chgData name="Maria Sanchez" userId="0ae709f1-5865-42e0-96fd-d2d110d67db1" providerId="ADAL" clId="{63E6AA9A-76BE-46DA-869A-31F5482D7C14}" dt="2026-08-04T16:15:49.462" v="368" actId="26606"/>
          <ac:spMkLst>
            <pc:docMk/>
            <pc:sldMk cId="3159598398" sldId="304"/>
            <ac:spMk id="5" creationId="{B477EEEC-411E-1B5B-7DED-D5AF886C2688}"/>
          </ac:spMkLst>
        </pc:spChg>
        <pc:spChg chg="del">
          <ac:chgData name="Maria Sanchez" userId="0ae709f1-5865-42e0-96fd-d2d110d67db1" providerId="ADAL" clId="{63E6AA9A-76BE-46DA-869A-31F5482D7C14}" dt="2026-08-04T16:15:49.462" v="368" actId="26606"/>
          <ac:spMkLst>
            <pc:docMk/>
            <pc:sldMk cId="3159598398" sldId="304"/>
            <ac:spMk id="9" creationId="{2E22FF09-1549-8B6C-15B6-23AF654C3FC2}"/>
          </ac:spMkLst>
        </pc:spChg>
        <pc:spChg chg="del">
          <ac:chgData name="Maria Sanchez" userId="0ae709f1-5865-42e0-96fd-d2d110d67db1" providerId="ADAL" clId="{63E6AA9A-76BE-46DA-869A-31F5482D7C14}" dt="2026-08-04T16:15:49.462" v="368" actId="26606"/>
          <ac:spMkLst>
            <pc:docMk/>
            <pc:sldMk cId="3159598398" sldId="304"/>
            <ac:spMk id="10" creationId="{BF878059-8AE9-8597-77A5-48A18978E8E7}"/>
          </ac:spMkLst>
        </pc:spChg>
        <pc:spChg chg="del">
          <ac:chgData name="Maria Sanchez" userId="0ae709f1-5865-42e0-96fd-d2d110d67db1" providerId="ADAL" clId="{63E6AA9A-76BE-46DA-869A-31F5482D7C14}" dt="2026-08-04T16:15:49.462" v="368" actId="26606"/>
          <ac:spMkLst>
            <pc:docMk/>
            <pc:sldMk cId="3159598398" sldId="304"/>
            <ac:spMk id="11" creationId="{3D12AA51-97AA-4F20-B99A-0DE08D9E4889}"/>
          </ac:spMkLst>
        </pc:spChg>
        <pc:spChg chg="add mod">
          <ac:chgData name="Maria Sanchez" userId="0ae709f1-5865-42e0-96fd-d2d110d67db1" providerId="ADAL" clId="{63E6AA9A-76BE-46DA-869A-31F5482D7C14}" dt="2026-08-04T16:19:14.088" v="616" actId="1076"/>
          <ac:spMkLst>
            <pc:docMk/>
            <pc:sldMk cId="3159598398" sldId="304"/>
            <ac:spMk id="12" creationId="{0D08F211-3B5D-4B26-027C-6802FBDDE366}"/>
          </ac:spMkLst>
        </pc:spChg>
        <pc:spChg chg="add mod">
          <ac:chgData name="Maria Sanchez" userId="0ae709f1-5865-42e0-96fd-d2d110d67db1" providerId="ADAL" clId="{63E6AA9A-76BE-46DA-869A-31F5482D7C14}" dt="2026-08-04T16:19:02.736" v="614" actId="404"/>
          <ac:spMkLst>
            <pc:docMk/>
            <pc:sldMk cId="3159598398" sldId="304"/>
            <ac:spMk id="13" creationId="{D09802F6-BAC6-9AE4-74DB-B8E101645DD7}"/>
          </ac:spMkLst>
        </pc:spChg>
        <pc:spChg chg="add mod">
          <ac:chgData name="Maria Sanchez" userId="0ae709f1-5865-42e0-96fd-d2d110d67db1" providerId="ADAL" clId="{63E6AA9A-76BE-46DA-869A-31F5482D7C14}" dt="2026-08-04T16:16:44.671" v="380" actId="255"/>
          <ac:spMkLst>
            <pc:docMk/>
            <pc:sldMk cId="3159598398" sldId="304"/>
            <ac:spMk id="14" creationId="{7E5D8943-D90F-E908-67A8-25D9F13C8568}"/>
          </ac:spMkLst>
        </pc:spChg>
        <pc:spChg chg="add del mod">
          <ac:chgData name="Maria Sanchez" userId="0ae709f1-5865-42e0-96fd-d2d110d67db1" providerId="ADAL" clId="{63E6AA9A-76BE-46DA-869A-31F5482D7C14}" dt="2026-08-04T16:16:20.425" v="374"/>
          <ac:spMkLst>
            <pc:docMk/>
            <pc:sldMk cId="3159598398" sldId="304"/>
            <ac:spMk id="16" creationId="{EA6058AB-19D3-CC25-8A25-64DBCEC63B00}"/>
          </ac:spMkLst>
        </pc:spChg>
        <pc:spChg chg="add del mod">
          <ac:chgData name="Maria Sanchez" userId="0ae709f1-5865-42e0-96fd-d2d110d67db1" providerId="ADAL" clId="{63E6AA9A-76BE-46DA-869A-31F5482D7C14}" dt="2026-08-04T16:17:36.980" v="393" actId="478"/>
          <ac:spMkLst>
            <pc:docMk/>
            <pc:sldMk cId="3159598398" sldId="304"/>
            <ac:spMk id="18" creationId="{AEC6814C-79BD-6E92-2EB6-572956D2B8C2}"/>
          </ac:spMkLst>
        </pc:spChg>
        <pc:spChg chg="add del mod">
          <ac:chgData name="Maria Sanchez" userId="0ae709f1-5865-42e0-96fd-d2d110d67db1" providerId="ADAL" clId="{63E6AA9A-76BE-46DA-869A-31F5482D7C14}" dt="2026-08-04T16:16:34.454" v="377" actId="478"/>
          <ac:spMkLst>
            <pc:docMk/>
            <pc:sldMk cId="3159598398" sldId="304"/>
            <ac:spMk id="20" creationId="{9F174243-0813-9596-9F15-19F81DF790FD}"/>
          </ac:spMkLst>
        </pc:spChg>
        <pc:picChg chg="add mod">
          <ac:chgData name="Maria Sanchez" userId="0ae709f1-5865-42e0-96fd-d2d110d67db1" providerId="ADAL" clId="{63E6AA9A-76BE-46DA-869A-31F5482D7C14}" dt="2026-08-04T16:20:10.458" v="619" actId="1076"/>
          <ac:picMkLst>
            <pc:docMk/>
            <pc:sldMk cId="3159598398" sldId="304"/>
            <ac:picMk id="17" creationId="{FA38EE85-F4E2-778E-832B-88DBECD448D6}"/>
          </ac:picMkLst>
        </pc:picChg>
      </pc:sldChg>
      <pc:sldChg chg="addSp delSp modSp new mod ord">
        <pc:chgData name="Maria Sanchez" userId="0ae709f1-5865-42e0-96fd-d2d110d67db1" providerId="ADAL" clId="{63E6AA9A-76BE-46DA-869A-31F5482D7C14}" dt="2026-08-04T16:27:46.734" v="1158" actId="20577"/>
        <pc:sldMkLst>
          <pc:docMk/>
          <pc:sldMk cId="1999665444" sldId="305"/>
        </pc:sldMkLst>
        <pc:spChg chg="mod">
          <ac:chgData name="Maria Sanchez" userId="0ae709f1-5865-42e0-96fd-d2d110d67db1" providerId="ADAL" clId="{63E6AA9A-76BE-46DA-869A-31F5482D7C14}" dt="2026-08-04T16:25:55.052" v="1048" actId="20577"/>
          <ac:spMkLst>
            <pc:docMk/>
            <pc:sldMk cId="1999665444" sldId="305"/>
            <ac:spMk id="2" creationId="{4CD31623-F55E-C508-1C53-6B75E45AD5CB}"/>
          </ac:spMkLst>
        </pc:spChg>
        <pc:spChg chg="del">
          <ac:chgData name="Maria Sanchez" userId="0ae709f1-5865-42e0-96fd-d2d110d67db1" providerId="ADAL" clId="{63E6AA9A-76BE-46DA-869A-31F5482D7C14}" dt="2026-08-04T16:24:34.385" v="720" actId="478"/>
          <ac:spMkLst>
            <pc:docMk/>
            <pc:sldMk cId="1999665444" sldId="305"/>
            <ac:spMk id="3" creationId="{6E207F53-ED54-D920-F2F5-DCF04FAB489C}"/>
          </ac:spMkLst>
        </pc:spChg>
        <pc:spChg chg="del">
          <ac:chgData name="Maria Sanchez" userId="0ae709f1-5865-42e0-96fd-d2d110d67db1" providerId="ADAL" clId="{63E6AA9A-76BE-46DA-869A-31F5482D7C14}" dt="2026-08-04T16:25:57.251" v="1049" actId="478"/>
          <ac:spMkLst>
            <pc:docMk/>
            <pc:sldMk cId="1999665444" sldId="305"/>
            <ac:spMk id="4" creationId="{29EBA8AC-1125-37CE-2176-03AD619964A1}"/>
          </ac:spMkLst>
        </pc:spChg>
        <pc:spChg chg="add mod">
          <ac:chgData name="Maria Sanchez" userId="0ae709f1-5865-42e0-96fd-d2d110d67db1" providerId="ADAL" clId="{63E6AA9A-76BE-46DA-869A-31F5482D7C14}" dt="2026-08-04T16:27:46.734" v="1158" actId="20577"/>
          <ac:spMkLst>
            <pc:docMk/>
            <pc:sldMk cId="1999665444" sldId="305"/>
            <ac:spMk id="6" creationId="{926387CD-0E21-C6F1-0463-E96AC0675E74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nursing.education@samc.com" TargetMode="Externa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hyperlink" Target="https://trinityprod.service-now.com/ess?id=sc_cat_item&amp;sys_id=7b16d4721bddb4102f05a755624bcba8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mailto:nursing.education@samc.com" TargetMode="Externa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mailto:nursing.education@samc.com" TargetMode="Externa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hyperlink" Target="https://login.healthstream.com/hstmsts/login.aspx?ReturnUrl=%2fHSTMSTS%2fusers%2fissue.aspx%3fwa%3dwsignin1.0%26wtrealm%3dhttp%253a%252f%252fwww.healthstream.com%252fhlc%26wctx%3drm%253d0%2526id%253dpassive%2526ru%253d%25252fHLC%25252fLogin%25252fLogin.aspx%25253forganizationID%25253d4f2b96a7-71bd-db11-bf7b-000423d6b5c1%26wct%3d2023-08-23T21%253a14%253a20Z%26wreply%3dhttps%253a%252f%252fwww.healthstream.com%252fHLC%252flogin%252flogin.aspx%26sts_OrgId%3d4f2b96a7-71bd-db11-bf7b-000423d6b5c1&amp;sts_OrgId=4f2b96a7-71bd-db11-bf7b-000423d6b5c1&amp;sts_OrgNodeId=00000000-0000-0000-0000-000000000000&amp;wtrealm=http%3a%2f%2fwww.healthstream.com%2fhlc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nursing.education@samc.com" TargetMode="External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hyperlink" Target="https://trinityprod.service-now.com/ess?id=sc_cat_item&amp;sys_id=7b16d4721bddb4102f05a755624bcba8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mailto:nursing.education@samc.com" TargetMode="Externa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mailto:nursing.education@samc.com" TargetMode="External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hyperlink" Target="https://login.healthstream.com/hstmsts/login.aspx?ReturnUrl=%2fHSTMSTS%2fusers%2fissue.aspx%3fwa%3dwsignin1.0%26wtrealm%3dhttp%253a%252f%252fwww.healthstream.com%252fhlc%26wctx%3drm%253d0%2526id%253dpassive%2526ru%253d%25252fHLC%25252fLogin%25252fLogin.aspx%25253forganizationID%25253d4f2b96a7-71bd-db11-bf7b-000423d6b5c1%26wct%3d2023-08-23T21%253a14%253a20Z%26wreply%3dhttps%253a%252f%252fwww.healthstream.com%252fHLC%252flogin%252flogin.aspx%26sts_OrgId%3d4f2b96a7-71bd-db11-bf7b-000423d6b5c1&amp;sts_OrgId=4f2b96a7-71bd-db11-bf7b-000423d6b5c1&amp;sts_OrgNodeId=00000000-0000-0000-0000-000000000000&amp;wtrealm=http%3a%2f%2fwww.healthstream.com%2fhl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2FA50F-972C-4B5E-A779-19FFCC2671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D8A615-ED49-46B9-8571-5599A5512A4E}">
      <dgm:prSet phldrT="[Text]" phldr="0"/>
      <dgm:spPr/>
      <dgm:t>
        <a:bodyPr/>
        <a:lstStyle/>
        <a:p>
          <a:r>
            <a:rPr lang="en-US" dirty="0"/>
            <a:t>Instructor Roster</a:t>
          </a:r>
        </a:p>
      </dgm:t>
    </dgm:pt>
    <dgm:pt modelId="{D83481BB-2937-4BB3-8352-3761F307B558}" type="parTrans" cxnId="{DD5BB5F6-8447-4850-BA21-185A7266E06A}">
      <dgm:prSet/>
      <dgm:spPr/>
      <dgm:t>
        <a:bodyPr/>
        <a:lstStyle/>
        <a:p>
          <a:endParaRPr lang="en-US"/>
        </a:p>
      </dgm:t>
    </dgm:pt>
    <dgm:pt modelId="{B83393B9-F657-437C-BBDF-B2042A618D13}" type="sibTrans" cxnId="{DD5BB5F6-8447-4850-BA21-185A7266E06A}">
      <dgm:prSet/>
      <dgm:spPr/>
      <dgm:t>
        <a:bodyPr/>
        <a:lstStyle/>
        <a:p>
          <a:endParaRPr lang="en-US"/>
        </a:p>
      </dgm:t>
    </dgm:pt>
    <dgm:pt modelId="{75724682-57B0-4E32-8BE1-240FFC866C36}">
      <dgm:prSet/>
      <dgm:spPr/>
      <dgm:t>
        <a:bodyPr/>
        <a:lstStyle/>
        <a:p>
          <a:r>
            <a:rPr lang="en-US" dirty="0"/>
            <a:t>Required to current at all times. It is the instructor’s responsibility to submit updated TB, BLS or vaccine information to </a:t>
          </a:r>
          <a:r>
            <a:rPr lang="en-US" dirty="0">
              <a:solidFill>
                <a:srgbClr val="7030A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nursing.education@samc.com</a:t>
          </a:r>
          <a:r>
            <a:rPr lang="en-US" dirty="0"/>
            <a:t>. </a:t>
          </a:r>
        </a:p>
      </dgm:t>
    </dgm:pt>
    <dgm:pt modelId="{9D6D4742-1FD4-4963-A2D9-B533CC4746F1}" type="parTrans" cxnId="{A3B9CDA5-501F-47EE-A5BE-C13659F7543A}">
      <dgm:prSet/>
      <dgm:spPr/>
      <dgm:t>
        <a:bodyPr/>
        <a:lstStyle/>
        <a:p>
          <a:endParaRPr lang="en-US"/>
        </a:p>
      </dgm:t>
    </dgm:pt>
    <dgm:pt modelId="{95F1EF96-CCA4-4F7C-BBFD-1905EC49AFC1}" type="sibTrans" cxnId="{A3B9CDA5-501F-47EE-A5BE-C13659F7543A}">
      <dgm:prSet/>
      <dgm:spPr/>
      <dgm:t>
        <a:bodyPr/>
        <a:lstStyle/>
        <a:p>
          <a:endParaRPr lang="en-US"/>
        </a:p>
      </dgm:t>
    </dgm:pt>
    <dgm:pt modelId="{54537CA5-5BFA-4B48-BEBD-120FD8ED2764}">
      <dgm:prSet/>
      <dgm:spPr/>
      <dgm:t>
        <a:bodyPr/>
        <a:lstStyle/>
        <a:p>
          <a:r>
            <a:rPr lang="en-US" dirty="0"/>
            <a:t>Vaccine titers to be indicated by “Date +” </a:t>
          </a:r>
        </a:p>
      </dgm:t>
    </dgm:pt>
    <dgm:pt modelId="{142FA094-163E-49B3-A05C-2476C8CFC455}" type="parTrans" cxnId="{9CDBF123-F035-4204-98C7-8A415DED4A8F}">
      <dgm:prSet/>
      <dgm:spPr/>
      <dgm:t>
        <a:bodyPr/>
        <a:lstStyle/>
        <a:p>
          <a:endParaRPr lang="en-US"/>
        </a:p>
      </dgm:t>
    </dgm:pt>
    <dgm:pt modelId="{2D139767-5E89-45DE-9698-068C07AE67BB}" type="sibTrans" cxnId="{9CDBF123-F035-4204-98C7-8A415DED4A8F}">
      <dgm:prSet/>
      <dgm:spPr/>
      <dgm:t>
        <a:bodyPr/>
        <a:lstStyle/>
        <a:p>
          <a:endParaRPr lang="en-US"/>
        </a:p>
      </dgm:t>
    </dgm:pt>
    <dgm:pt modelId="{A777360C-E03B-454E-AAA0-E9F2CAAF08C9}">
      <dgm:prSet/>
      <dgm:spPr/>
      <dgm:t>
        <a:bodyPr/>
        <a:lstStyle/>
        <a:p>
          <a:r>
            <a:rPr lang="en-US" dirty="0"/>
            <a:t>Picture of BLS card required</a:t>
          </a:r>
        </a:p>
      </dgm:t>
    </dgm:pt>
    <dgm:pt modelId="{C0197A73-71DC-437B-97EE-BA77E8BFD5D9}" type="parTrans" cxnId="{7130B18F-0489-4072-9D4C-0EC1EEB0D47A}">
      <dgm:prSet/>
      <dgm:spPr/>
      <dgm:t>
        <a:bodyPr/>
        <a:lstStyle/>
        <a:p>
          <a:endParaRPr lang="en-US"/>
        </a:p>
      </dgm:t>
    </dgm:pt>
    <dgm:pt modelId="{9C0C36E2-9755-45BD-984A-204BDF4F6A6D}" type="sibTrans" cxnId="{7130B18F-0489-4072-9D4C-0EC1EEB0D47A}">
      <dgm:prSet/>
      <dgm:spPr/>
      <dgm:t>
        <a:bodyPr/>
        <a:lstStyle/>
        <a:p>
          <a:endParaRPr lang="en-US"/>
        </a:p>
      </dgm:t>
    </dgm:pt>
    <dgm:pt modelId="{D9BD0483-5A90-45AE-A464-5890CCC61FB9}">
      <dgm:prSet/>
      <dgm:spPr/>
      <dgm:t>
        <a:bodyPr/>
        <a:lstStyle/>
        <a:p>
          <a:r>
            <a:rPr lang="en-US" dirty="0"/>
            <a:t>No longer require covid vaccine documentation</a:t>
          </a:r>
        </a:p>
      </dgm:t>
    </dgm:pt>
    <dgm:pt modelId="{F3E41CF8-C605-4D76-89DB-4B57E23F3ED9}" type="parTrans" cxnId="{A254BE4F-686F-45A0-AD95-5005AD3895F1}">
      <dgm:prSet/>
      <dgm:spPr/>
      <dgm:t>
        <a:bodyPr/>
        <a:lstStyle/>
        <a:p>
          <a:endParaRPr lang="en-US"/>
        </a:p>
      </dgm:t>
    </dgm:pt>
    <dgm:pt modelId="{8AA10F39-567F-4526-A0C8-8687F81AA5F0}" type="sibTrans" cxnId="{A254BE4F-686F-45A0-AD95-5005AD3895F1}">
      <dgm:prSet/>
      <dgm:spPr/>
      <dgm:t>
        <a:bodyPr/>
        <a:lstStyle/>
        <a:p>
          <a:endParaRPr lang="en-US"/>
        </a:p>
      </dgm:t>
    </dgm:pt>
    <dgm:pt modelId="{7623068E-09DC-429E-9DBF-42C22D8D45DD}">
      <dgm:prSet/>
      <dgm:spPr/>
      <dgm:t>
        <a:bodyPr/>
        <a:lstStyle/>
        <a:p>
          <a:r>
            <a:rPr lang="en-US" dirty="0"/>
            <a:t>Criminal Background Checks (CBC) and 10 panel drug screen are required for instructors and is good for 4 years if there is no break in course progression.</a:t>
          </a:r>
        </a:p>
      </dgm:t>
    </dgm:pt>
    <dgm:pt modelId="{2938A32D-1A97-4B46-88A4-6BAC5452BD8D}" type="parTrans" cxnId="{CC9E5B18-1901-4C2A-BC61-ABEC48FDE94A}">
      <dgm:prSet/>
      <dgm:spPr/>
      <dgm:t>
        <a:bodyPr/>
        <a:lstStyle/>
        <a:p>
          <a:endParaRPr lang="en-US"/>
        </a:p>
      </dgm:t>
    </dgm:pt>
    <dgm:pt modelId="{6DC3DCB9-F87B-4BAB-A181-7CE948CCD1F4}" type="sibTrans" cxnId="{CC9E5B18-1901-4C2A-BC61-ABEC48FDE94A}">
      <dgm:prSet/>
      <dgm:spPr/>
      <dgm:t>
        <a:bodyPr/>
        <a:lstStyle/>
        <a:p>
          <a:endParaRPr lang="en-US"/>
        </a:p>
      </dgm:t>
    </dgm:pt>
    <dgm:pt modelId="{B1665970-5681-4856-9E1C-51B7D1F964C2}">
      <dgm:prSet/>
      <dgm:spPr/>
      <dgm:t>
        <a:bodyPr/>
        <a:lstStyle/>
        <a:p>
          <a:r>
            <a:rPr lang="en-US" dirty="0"/>
            <a:t>Drug screen/CBC is required annually if instructor has more than one semester break in a one-year period.</a:t>
          </a:r>
        </a:p>
      </dgm:t>
    </dgm:pt>
    <dgm:pt modelId="{2A72B10B-BA1C-4747-AB90-89A283EB226E}" type="parTrans" cxnId="{586CCDB4-247F-4EDD-B3AC-D11A990CE52D}">
      <dgm:prSet/>
      <dgm:spPr/>
      <dgm:t>
        <a:bodyPr/>
        <a:lstStyle/>
        <a:p>
          <a:endParaRPr lang="en-US"/>
        </a:p>
      </dgm:t>
    </dgm:pt>
    <dgm:pt modelId="{547A6D0E-0139-4459-8E8F-AA68F1503D3F}" type="sibTrans" cxnId="{586CCDB4-247F-4EDD-B3AC-D11A990CE52D}">
      <dgm:prSet/>
      <dgm:spPr/>
      <dgm:t>
        <a:bodyPr/>
        <a:lstStyle/>
        <a:p>
          <a:endParaRPr lang="en-US"/>
        </a:p>
      </dgm:t>
    </dgm:pt>
    <dgm:pt modelId="{C84FE04D-436F-4840-B7F6-F3496E9F2212}">
      <dgm:prSet/>
      <dgm:spPr/>
      <dgm:t>
        <a:bodyPr/>
        <a:lstStyle/>
        <a:p>
          <a:r>
            <a:rPr lang="en-US" dirty="0"/>
            <a:t>Valid for one year period</a:t>
          </a:r>
        </a:p>
      </dgm:t>
    </dgm:pt>
    <dgm:pt modelId="{ADF18ED7-9C97-4D21-83DA-1E296A102056}" type="parTrans" cxnId="{7104A2F1-DE7F-4B86-A226-EA1915533C4B}">
      <dgm:prSet/>
      <dgm:spPr/>
      <dgm:t>
        <a:bodyPr/>
        <a:lstStyle/>
        <a:p>
          <a:endParaRPr lang="en-US"/>
        </a:p>
      </dgm:t>
    </dgm:pt>
    <dgm:pt modelId="{0C712DA7-C109-420A-90BB-AB903C5B2AD8}" type="sibTrans" cxnId="{7104A2F1-DE7F-4B86-A226-EA1915533C4B}">
      <dgm:prSet/>
      <dgm:spPr/>
      <dgm:t>
        <a:bodyPr/>
        <a:lstStyle/>
        <a:p>
          <a:endParaRPr lang="en-US"/>
        </a:p>
      </dgm:t>
    </dgm:pt>
    <dgm:pt modelId="{E3D73BF8-BE52-49F6-9A45-9DFA87D6F97A}">
      <dgm:prSet/>
      <dgm:spPr/>
      <dgm:t>
        <a:bodyPr/>
        <a:lstStyle/>
        <a:p>
          <a:r>
            <a:rPr lang="en-US" dirty="0"/>
            <a:t>Clearances on paper is preferred </a:t>
          </a:r>
        </a:p>
      </dgm:t>
    </dgm:pt>
    <dgm:pt modelId="{D54739AC-D082-47D6-B059-386743F3B290}" type="parTrans" cxnId="{29BD0773-F76B-4BD4-88BB-19DF9CA08923}">
      <dgm:prSet/>
      <dgm:spPr/>
      <dgm:t>
        <a:bodyPr/>
        <a:lstStyle/>
        <a:p>
          <a:endParaRPr lang="en-US"/>
        </a:p>
      </dgm:t>
    </dgm:pt>
    <dgm:pt modelId="{33322809-45B4-41EA-BC3D-B9BA9383ECD7}" type="sibTrans" cxnId="{29BD0773-F76B-4BD4-88BB-19DF9CA08923}">
      <dgm:prSet/>
      <dgm:spPr/>
      <dgm:t>
        <a:bodyPr/>
        <a:lstStyle/>
        <a:p>
          <a:endParaRPr lang="en-US"/>
        </a:p>
      </dgm:t>
    </dgm:pt>
    <dgm:pt modelId="{71202C19-80A9-4FF9-AA81-8CADF5167229}" type="pres">
      <dgm:prSet presAssocID="{ED2FA50F-972C-4B5E-A779-19FFCC267191}" presName="vert0" presStyleCnt="0">
        <dgm:presLayoutVars>
          <dgm:dir/>
          <dgm:animOne val="branch"/>
          <dgm:animLvl val="lvl"/>
        </dgm:presLayoutVars>
      </dgm:prSet>
      <dgm:spPr/>
    </dgm:pt>
    <dgm:pt modelId="{F04B248B-FEFE-4379-AEA8-0DF053021914}" type="pres">
      <dgm:prSet presAssocID="{D3D8A615-ED49-46B9-8571-5599A5512A4E}" presName="thickLine" presStyleLbl="alignNode1" presStyleIdx="0" presStyleCnt="1"/>
      <dgm:spPr/>
    </dgm:pt>
    <dgm:pt modelId="{7C3143C9-0593-41F4-A702-153624C158FB}" type="pres">
      <dgm:prSet presAssocID="{D3D8A615-ED49-46B9-8571-5599A5512A4E}" presName="horz1" presStyleCnt="0"/>
      <dgm:spPr/>
    </dgm:pt>
    <dgm:pt modelId="{25396B42-7F1B-44E4-B83A-90811CC0D13C}" type="pres">
      <dgm:prSet presAssocID="{D3D8A615-ED49-46B9-8571-5599A5512A4E}" presName="tx1" presStyleLbl="revTx" presStyleIdx="0" presStyleCnt="9"/>
      <dgm:spPr/>
    </dgm:pt>
    <dgm:pt modelId="{54210D8F-C419-430F-86FB-E309D2653724}" type="pres">
      <dgm:prSet presAssocID="{D3D8A615-ED49-46B9-8571-5599A5512A4E}" presName="vert1" presStyleCnt="0"/>
      <dgm:spPr/>
    </dgm:pt>
    <dgm:pt modelId="{04543CBF-49F3-4B51-88E4-F04EF03A9541}" type="pres">
      <dgm:prSet presAssocID="{75724682-57B0-4E32-8BE1-240FFC866C36}" presName="vertSpace2a" presStyleCnt="0"/>
      <dgm:spPr/>
    </dgm:pt>
    <dgm:pt modelId="{3C03AA9C-E007-4D6D-9FAC-263738B6B8DB}" type="pres">
      <dgm:prSet presAssocID="{75724682-57B0-4E32-8BE1-240FFC866C36}" presName="horz2" presStyleCnt="0"/>
      <dgm:spPr/>
    </dgm:pt>
    <dgm:pt modelId="{931EE6A4-430A-475A-82BD-EE3E405A3C54}" type="pres">
      <dgm:prSet presAssocID="{75724682-57B0-4E32-8BE1-240FFC866C36}" presName="horzSpace2" presStyleCnt="0"/>
      <dgm:spPr/>
    </dgm:pt>
    <dgm:pt modelId="{A1EC71AA-D2B3-4AFA-8D54-97BDCB4EC69A}" type="pres">
      <dgm:prSet presAssocID="{75724682-57B0-4E32-8BE1-240FFC866C36}" presName="tx2" presStyleLbl="revTx" presStyleIdx="1" presStyleCnt="9"/>
      <dgm:spPr/>
    </dgm:pt>
    <dgm:pt modelId="{F9E3ACFF-F215-4537-8C9E-6E01D70D1274}" type="pres">
      <dgm:prSet presAssocID="{75724682-57B0-4E32-8BE1-240FFC866C36}" presName="vert2" presStyleCnt="0"/>
      <dgm:spPr/>
    </dgm:pt>
    <dgm:pt modelId="{B8FEDC21-AE6B-492C-8D93-99A3EFAB7F01}" type="pres">
      <dgm:prSet presAssocID="{75724682-57B0-4E32-8BE1-240FFC866C36}" presName="thinLine2b" presStyleLbl="callout" presStyleIdx="0" presStyleCnt="8"/>
      <dgm:spPr/>
    </dgm:pt>
    <dgm:pt modelId="{12F1777B-1092-401E-8401-FA3FEACD916E}" type="pres">
      <dgm:prSet presAssocID="{75724682-57B0-4E32-8BE1-240FFC866C36}" presName="vertSpace2b" presStyleCnt="0"/>
      <dgm:spPr/>
    </dgm:pt>
    <dgm:pt modelId="{A0C3353C-601F-4903-8CBE-5582277D0F7F}" type="pres">
      <dgm:prSet presAssocID="{54537CA5-5BFA-4B48-BEBD-120FD8ED2764}" presName="horz2" presStyleCnt="0"/>
      <dgm:spPr/>
    </dgm:pt>
    <dgm:pt modelId="{C9B25674-1A49-4D52-A6EA-2B3A1DAB2B92}" type="pres">
      <dgm:prSet presAssocID="{54537CA5-5BFA-4B48-BEBD-120FD8ED2764}" presName="horzSpace2" presStyleCnt="0"/>
      <dgm:spPr/>
    </dgm:pt>
    <dgm:pt modelId="{01436982-4503-48C5-8EC8-B686DDA2D266}" type="pres">
      <dgm:prSet presAssocID="{54537CA5-5BFA-4B48-BEBD-120FD8ED2764}" presName="tx2" presStyleLbl="revTx" presStyleIdx="2" presStyleCnt="9"/>
      <dgm:spPr/>
    </dgm:pt>
    <dgm:pt modelId="{977B1AF2-B9C6-439F-AA31-B3361247C7FD}" type="pres">
      <dgm:prSet presAssocID="{54537CA5-5BFA-4B48-BEBD-120FD8ED2764}" presName="vert2" presStyleCnt="0"/>
      <dgm:spPr/>
    </dgm:pt>
    <dgm:pt modelId="{AD9E176B-8EC7-47C8-B833-5C6277A71669}" type="pres">
      <dgm:prSet presAssocID="{54537CA5-5BFA-4B48-BEBD-120FD8ED2764}" presName="thinLine2b" presStyleLbl="callout" presStyleIdx="1" presStyleCnt="8"/>
      <dgm:spPr/>
    </dgm:pt>
    <dgm:pt modelId="{5523BBCE-ED24-472D-8A72-97757DD33AA1}" type="pres">
      <dgm:prSet presAssocID="{54537CA5-5BFA-4B48-BEBD-120FD8ED2764}" presName="vertSpace2b" presStyleCnt="0"/>
      <dgm:spPr/>
    </dgm:pt>
    <dgm:pt modelId="{53617F75-532A-43D5-9250-7312D42942F0}" type="pres">
      <dgm:prSet presAssocID="{A777360C-E03B-454E-AAA0-E9F2CAAF08C9}" presName="horz2" presStyleCnt="0"/>
      <dgm:spPr/>
    </dgm:pt>
    <dgm:pt modelId="{D3049941-5101-40A7-B86D-0275CCE2C069}" type="pres">
      <dgm:prSet presAssocID="{A777360C-E03B-454E-AAA0-E9F2CAAF08C9}" presName="horzSpace2" presStyleCnt="0"/>
      <dgm:spPr/>
    </dgm:pt>
    <dgm:pt modelId="{E333F50C-BF4D-44CA-AF28-8DEF7AF3EA7D}" type="pres">
      <dgm:prSet presAssocID="{A777360C-E03B-454E-AAA0-E9F2CAAF08C9}" presName="tx2" presStyleLbl="revTx" presStyleIdx="3" presStyleCnt="9"/>
      <dgm:spPr/>
    </dgm:pt>
    <dgm:pt modelId="{445AE576-19E6-467B-8152-93FE4F38C709}" type="pres">
      <dgm:prSet presAssocID="{A777360C-E03B-454E-AAA0-E9F2CAAF08C9}" presName="vert2" presStyleCnt="0"/>
      <dgm:spPr/>
    </dgm:pt>
    <dgm:pt modelId="{B3061285-972E-4F8B-81F2-31B9C3DF7E14}" type="pres">
      <dgm:prSet presAssocID="{A777360C-E03B-454E-AAA0-E9F2CAAF08C9}" presName="thinLine2b" presStyleLbl="callout" presStyleIdx="2" presStyleCnt="8"/>
      <dgm:spPr/>
    </dgm:pt>
    <dgm:pt modelId="{AFBDA52A-9C2D-42A1-928E-EA0E55578238}" type="pres">
      <dgm:prSet presAssocID="{A777360C-E03B-454E-AAA0-E9F2CAAF08C9}" presName="vertSpace2b" presStyleCnt="0"/>
      <dgm:spPr/>
    </dgm:pt>
    <dgm:pt modelId="{3DF648EA-DED9-48B2-B153-9FA6D7ABFC66}" type="pres">
      <dgm:prSet presAssocID="{D9BD0483-5A90-45AE-A464-5890CCC61FB9}" presName="horz2" presStyleCnt="0"/>
      <dgm:spPr/>
    </dgm:pt>
    <dgm:pt modelId="{450E318B-CD2B-4972-BED6-E8D2CD28F8A0}" type="pres">
      <dgm:prSet presAssocID="{D9BD0483-5A90-45AE-A464-5890CCC61FB9}" presName="horzSpace2" presStyleCnt="0"/>
      <dgm:spPr/>
    </dgm:pt>
    <dgm:pt modelId="{5339AE8C-8A3B-45F0-BE2C-8E9928551C88}" type="pres">
      <dgm:prSet presAssocID="{D9BD0483-5A90-45AE-A464-5890CCC61FB9}" presName="tx2" presStyleLbl="revTx" presStyleIdx="4" presStyleCnt="9"/>
      <dgm:spPr/>
    </dgm:pt>
    <dgm:pt modelId="{89086736-F7B4-46E8-969B-266DBC1A3C9A}" type="pres">
      <dgm:prSet presAssocID="{D9BD0483-5A90-45AE-A464-5890CCC61FB9}" presName="vert2" presStyleCnt="0"/>
      <dgm:spPr/>
    </dgm:pt>
    <dgm:pt modelId="{46031BD1-444E-4839-8807-B1C88AFDBB19}" type="pres">
      <dgm:prSet presAssocID="{D9BD0483-5A90-45AE-A464-5890CCC61FB9}" presName="thinLine2b" presStyleLbl="callout" presStyleIdx="3" presStyleCnt="8"/>
      <dgm:spPr/>
    </dgm:pt>
    <dgm:pt modelId="{AC270CAA-EA7F-4226-BE6B-1F9F0EDA44BF}" type="pres">
      <dgm:prSet presAssocID="{D9BD0483-5A90-45AE-A464-5890CCC61FB9}" presName="vertSpace2b" presStyleCnt="0"/>
      <dgm:spPr/>
    </dgm:pt>
    <dgm:pt modelId="{456DF662-4EB7-416C-92DD-E58912699A03}" type="pres">
      <dgm:prSet presAssocID="{7623068E-09DC-429E-9DBF-42C22D8D45DD}" presName="horz2" presStyleCnt="0"/>
      <dgm:spPr/>
    </dgm:pt>
    <dgm:pt modelId="{DA621406-35F9-4C13-92A3-8E15BCAFCC01}" type="pres">
      <dgm:prSet presAssocID="{7623068E-09DC-429E-9DBF-42C22D8D45DD}" presName="horzSpace2" presStyleCnt="0"/>
      <dgm:spPr/>
    </dgm:pt>
    <dgm:pt modelId="{17C86E7F-2DCF-4615-B4F4-EEFFF9C6CBEB}" type="pres">
      <dgm:prSet presAssocID="{7623068E-09DC-429E-9DBF-42C22D8D45DD}" presName="tx2" presStyleLbl="revTx" presStyleIdx="5" presStyleCnt="9"/>
      <dgm:spPr/>
    </dgm:pt>
    <dgm:pt modelId="{B488CED7-D7D1-46E7-8450-BE7E58E0930F}" type="pres">
      <dgm:prSet presAssocID="{7623068E-09DC-429E-9DBF-42C22D8D45DD}" presName="vert2" presStyleCnt="0"/>
      <dgm:spPr/>
    </dgm:pt>
    <dgm:pt modelId="{096CBF3A-B412-42FC-9CA1-7BDE6159CBF4}" type="pres">
      <dgm:prSet presAssocID="{7623068E-09DC-429E-9DBF-42C22D8D45DD}" presName="thinLine2b" presStyleLbl="callout" presStyleIdx="4" presStyleCnt="8"/>
      <dgm:spPr/>
    </dgm:pt>
    <dgm:pt modelId="{0473FAD6-D906-47F4-9426-72CAB3EA2844}" type="pres">
      <dgm:prSet presAssocID="{7623068E-09DC-429E-9DBF-42C22D8D45DD}" presName="vertSpace2b" presStyleCnt="0"/>
      <dgm:spPr/>
    </dgm:pt>
    <dgm:pt modelId="{C1C086D9-928E-456A-B8A4-01FC387FBD1B}" type="pres">
      <dgm:prSet presAssocID="{B1665970-5681-4856-9E1C-51B7D1F964C2}" presName="horz2" presStyleCnt="0"/>
      <dgm:spPr/>
    </dgm:pt>
    <dgm:pt modelId="{0E1585CF-ADF5-4F77-9902-99EA38F8C17D}" type="pres">
      <dgm:prSet presAssocID="{B1665970-5681-4856-9E1C-51B7D1F964C2}" presName="horzSpace2" presStyleCnt="0"/>
      <dgm:spPr/>
    </dgm:pt>
    <dgm:pt modelId="{C4D0F7F9-909B-417E-92E6-8AF0E30F54A1}" type="pres">
      <dgm:prSet presAssocID="{B1665970-5681-4856-9E1C-51B7D1F964C2}" presName="tx2" presStyleLbl="revTx" presStyleIdx="6" presStyleCnt="9"/>
      <dgm:spPr/>
    </dgm:pt>
    <dgm:pt modelId="{37F49B0C-2FB1-4141-86A5-2DA3761B9C87}" type="pres">
      <dgm:prSet presAssocID="{B1665970-5681-4856-9E1C-51B7D1F964C2}" presName="vert2" presStyleCnt="0"/>
      <dgm:spPr/>
    </dgm:pt>
    <dgm:pt modelId="{063FA374-F3B6-446D-B6C2-18CBA9D9E8EF}" type="pres">
      <dgm:prSet presAssocID="{B1665970-5681-4856-9E1C-51B7D1F964C2}" presName="thinLine2b" presStyleLbl="callout" presStyleIdx="5" presStyleCnt="8"/>
      <dgm:spPr/>
    </dgm:pt>
    <dgm:pt modelId="{4D82DCBB-6610-4720-A1F5-10B4F26E3A05}" type="pres">
      <dgm:prSet presAssocID="{B1665970-5681-4856-9E1C-51B7D1F964C2}" presName="vertSpace2b" presStyleCnt="0"/>
      <dgm:spPr/>
    </dgm:pt>
    <dgm:pt modelId="{1E723126-04B2-4501-8D1F-424DD2185A71}" type="pres">
      <dgm:prSet presAssocID="{C84FE04D-436F-4840-B7F6-F3496E9F2212}" presName="horz2" presStyleCnt="0"/>
      <dgm:spPr/>
    </dgm:pt>
    <dgm:pt modelId="{357F761A-3699-4C1B-A8C7-5E66C29ACECD}" type="pres">
      <dgm:prSet presAssocID="{C84FE04D-436F-4840-B7F6-F3496E9F2212}" presName="horzSpace2" presStyleCnt="0"/>
      <dgm:spPr/>
    </dgm:pt>
    <dgm:pt modelId="{5DD7F5A0-1885-4606-BE51-A71BE9FD6F67}" type="pres">
      <dgm:prSet presAssocID="{C84FE04D-436F-4840-B7F6-F3496E9F2212}" presName="tx2" presStyleLbl="revTx" presStyleIdx="7" presStyleCnt="9"/>
      <dgm:spPr/>
    </dgm:pt>
    <dgm:pt modelId="{E3D1BEC1-73BE-4E12-B7B2-D5A3B7390301}" type="pres">
      <dgm:prSet presAssocID="{C84FE04D-436F-4840-B7F6-F3496E9F2212}" presName="vert2" presStyleCnt="0"/>
      <dgm:spPr/>
    </dgm:pt>
    <dgm:pt modelId="{2BBA176B-9A3E-44FC-A213-4085005129D4}" type="pres">
      <dgm:prSet presAssocID="{C84FE04D-436F-4840-B7F6-F3496E9F2212}" presName="thinLine2b" presStyleLbl="callout" presStyleIdx="6" presStyleCnt="8"/>
      <dgm:spPr/>
    </dgm:pt>
    <dgm:pt modelId="{E43F406D-C285-4D66-A513-3845487E618B}" type="pres">
      <dgm:prSet presAssocID="{C84FE04D-436F-4840-B7F6-F3496E9F2212}" presName="vertSpace2b" presStyleCnt="0"/>
      <dgm:spPr/>
    </dgm:pt>
    <dgm:pt modelId="{2BB599AF-2AAA-46EF-9041-8254C8A7475F}" type="pres">
      <dgm:prSet presAssocID="{E3D73BF8-BE52-49F6-9A45-9DFA87D6F97A}" presName="horz2" presStyleCnt="0"/>
      <dgm:spPr/>
    </dgm:pt>
    <dgm:pt modelId="{3DFD230B-E3DB-4179-8BE2-F5C2609C61F8}" type="pres">
      <dgm:prSet presAssocID="{E3D73BF8-BE52-49F6-9A45-9DFA87D6F97A}" presName="horzSpace2" presStyleCnt="0"/>
      <dgm:spPr/>
    </dgm:pt>
    <dgm:pt modelId="{23D510A6-CF61-4CEF-A473-417599CE5026}" type="pres">
      <dgm:prSet presAssocID="{E3D73BF8-BE52-49F6-9A45-9DFA87D6F97A}" presName="tx2" presStyleLbl="revTx" presStyleIdx="8" presStyleCnt="9"/>
      <dgm:spPr/>
    </dgm:pt>
    <dgm:pt modelId="{29FA5FCC-2F65-4CFA-AE20-5C515DB2B2C0}" type="pres">
      <dgm:prSet presAssocID="{E3D73BF8-BE52-49F6-9A45-9DFA87D6F97A}" presName="vert2" presStyleCnt="0"/>
      <dgm:spPr/>
    </dgm:pt>
    <dgm:pt modelId="{7C50F76A-C70F-4459-A6F9-06D5FC10F7D3}" type="pres">
      <dgm:prSet presAssocID="{E3D73BF8-BE52-49F6-9A45-9DFA87D6F97A}" presName="thinLine2b" presStyleLbl="callout" presStyleIdx="7" presStyleCnt="8"/>
      <dgm:spPr/>
    </dgm:pt>
    <dgm:pt modelId="{EB9243A8-FF98-4317-AB3E-EFBBBEDA306F}" type="pres">
      <dgm:prSet presAssocID="{E3D73BF8-BE52-49F6-9A45-9DFA87D6F97A}" presName="vertSpace2b" presStyleCnt="0"/>
      <dgm:spPr/>
    </dgm:pt>
  </dgm:ptLst>
  <dgm:cxnLst>
    <dgm:cxn modelId="{CC9E5B18-1901-4C2A-BC61-ABEC48FDE94A}" srcId="{D3D8A615-ED49-46B9-8571-5599A5512A4E}" destId="{7623068E-09DC-429E-9DBF-42C22D8D45DD}" srcOrd="4" destOrd="0" parTransId="{2938A32D-1A97-4B46-88A4-6BAC5452BD8D}" sibTransId="{6DC3DCB9-F87B-4BAB-A181-7CE948CCD1F4}"/>
    <dgm:cxn modelId="{EAA38A1D-95F0-48F6-BF58-6E33C3D53AA6}" type="presOf" srcId="{E3D73BF8-BE52-49F6-9A45-9DFA87D6F97A}" destId="{23D510A6-CF61-4CEF-A473-417599CE5026}" srcOrd="0" destOrd="0" presId="urn:microsoft.com/office/officeart/2008/layout/LinedList"/>
    <dgm:cxn modelId="{9CDBF123-F035-4204-98C7-8A415DED4A8F}" srcId="{D3D8A615-ED49-46B9-8571-5599A5512A4E}" destId="{54537CA5-5BFA-4B48-BEBD-120FD8ED2764}" srcOrd="1" destOrd="0" parTransId="{142FA094-163E-49B3-A05C-2476C8CFC455}" sibTransId="{2D139767-5E89-45DE-9698-068C07AE67BB}"/>
    <dgm:cxn modelId="{DD75F04D-0FC3-4B3C-A2B3-635AEFA7441F}" type="presOf" srcId="{A777360C-E03B-454E-AAA0-E9F2CAAF08C9}" destId="{E333F50C-BF4D-44CA-AF28-8DEF7AF3EA7D}" srcOrd="0" destOrd="0" presId="urn:microsoft.com/office/officeart/2008/layout/LinedList"/>
    <dgm:cxn modelId="{A254BE4F-686F-45A0-AD95-5005AD3895F1}" srcId="{D3D8A615-ED49-46B9-8571-5599A5512A4E}" destId="{D9BD0483-5A90-45AE-A464-5890CCC61FB9}" srcOrd="3" destOrd="0" parTransId="{F3E41CF8-C605-4D76-89DB-4B57E23F3ED9}" sibTransId="{8AA10F39-567F-4526-A0C8-8687F81AA5F0}"/>
    <dgm:cxn modelId="{29BD0773-F76B-4BD4-88BB-19DF9CA08923}" srcId="{D3D8A615-ED49-46B9-8571-5599A5512A4E}" destId="{E3D73BF8-BE52-49F6-9A45-9DFA87D6F97A}" srcOrd="7" destOrd="0" parTransId="{D54739AC-D082-47D6-B059-386743F3B290}" sibTransId="{33322809-45B4-41EA-BC3D-B9BA9383ECD7}"/>
    <dgm:cxn modelId="{AE500154-02E7-4392-8E2D-575E1BB0D303}" type="presOf" srcId="{C84FE04D-436F-4840-B7F6-F3496E9F2212}" destId="{5DD7F5A0-1885-4606-BE51-A71BE9FD6F67}" srcOrd="0" destOrd="0" presId="urn:microsoft.com/office/officeart/2008/layout/LinedList"/>
    <dgm:cxn modelId="{95458356-D812-4050-935C-1DF2CA346DAF}" type="presOf" srcId="{75724682-57B0-4E32-8BE1-240FFC866C36}" destId="{A1EC71AA-D2B3-4AFA-8D54-97BDCB4EC69A}" srcOrd="0" destOrd="0" presId="urn:microsoft.com/office/officeart/2008/layout/LinedList"/>
    <dgm:cxn modelId="{D90F1C8E-BAC0-45EA-A12C-D3A7BB124C23}" type="presOf" srcId="{7623068E-09DC-429E-9DBF-42C22D8D45DD}" destId="{17C86E7F-2DCF-4615-B4F4-EEFFF9C6CBEB}" srcOrd="0" destOrd="0" presId="urn:microsoft.com/office/officeart/2008/layout/LinedList"/>
    <dgm:cxn modelId="{7130B18F-0489-4072-9D4C-0EC1EEB0D47A}" srcId="{D3D8A615-ED49-46B9-8571-5599A5512A4E}" destId="{A777360C-E03B-454E-AAA0-E9F2CAAF08C9}" srcOrd="2" destOrd="0" parTransId="{C0197A73-71DC-437B-97EE-BA77E8BFD5D9}" sibTransId="{9C0C36E2-9755-45BD-984A-204BDF4F6A6D}"/>
    <dgm:cxn modelId="{A2946894-514F-439E-9D60-0A71B15CEA5D}" type="presOf" srcId="{D3D8A615-ED49-46B9-8571-5599A5512A4E}" destId="{25396B42-7F1B-44E4-B83A-90811CC0D13C}" srcOrd="0" destOrd="0" presId="urn:microsoft.com/office/officeart/2008/layout/LinedList"/>
    <dgm:cxn modelId="{3CECA49D-B4B5-4336-B83C-8A4B9E29C14E}" type="presOf" srcId="{ED2FA50F-972C-4B5E-A779-19FFCC267191}" destId="{71202C19-80A9-4FF9-AA81-8CADF5167229}" srcOrd="0" destOrd="0" presId="urn:microsoft.com/office/officeart/2008/layout/LinedList"/>
    <dgm:cxn modelId="{06052C9E-A1E7-4686-9A68-7FCC966F48DF}" type="presOf" srcId="{D9BD0483-5A90-45AE-A464-5890CCC61FB9}" destId="{5339AE8C-8A3B-45F0-BE2C-8E9928551C88}" srcOrd="0" destOrd="0" presId="urn:microsoft.com/office/officeart/2008/layout/LinedList"/>
    <dgm:cxn modelId="{A3B9CDA5-501F-47EE-A5BE-C13659F7543A}" srcId="{D3D8A615-ED49-46B9-8571-5599A5512A4E}" destId="{75724682-57B0-4E32-8BE1-240FFC866C36}" srcOrd="0" destOrd="0" parTransId="{9D6D4742-1FD4-4963-A2D9-B533CC4746F1}" sibTransId="{95F1EF96-CCA4-4F7C-BBFD-1905EC49AFC1}"/>
    <dgm:cxn modelId="{586CCDB4-247F-4EDD-B3AC-D11A990CE52D}" srcId="{D3D8A615-ED49-46B9-8571-5599A5512A4E}" destId="{B1665970-5681-4856-9E1C-51B7D1F964C2}" srcOrd="5" destOrd="0" parTransId="{2A72B10B-BA1C-4747-AB90-89A283EB226E}" sibTransId="{547A6D0E-0139-4459-8E8F-AA68F1503D3F}"/>
    <dgm:cxn modelId="{534821BC-0E1B-4DD9-A83D-2D56639C42E9}" type="presOf" srcId="{54537CA5-5BFA-4B48-BEBD-120FD8ED2764}" destId="{01436982-4503-48C5-8EC8-B686DDA2D266}" srcOrd="0" destOrd="0" presId="urn:microsoft.com/office/officeart/2008/layout/LinedList"/>
    <dgm:cxn modelId="{7104A2F1-DE7F-4B86-A226-EA1915533C4B}" srcId="{D3D8A615-ED49-46B9-8571-5599A5512A4E}" destId="{C84FE04D-436F-4840-B7F6-F3496E9F2212}" srcOrd="6" destOrd="0" parTransId="{ADF18ED7-9C97-4D21-83DA-1E296A102056}" sibTransId="{0C712DA7-C109-420A-90BB-AB903C5B2AD8}"/>
    <dgm:cxn modelId="{EB031BF4-05C1-4702-9C4D-6AE345590DFB}" type="presOf" srcId="{B1665970-5681-4856-9E1C-51B7D1F964C2}" destId="{C4D0F7F9-909B-417E-92E6-8AF0E30F54A1}" srcOrd="0" destOrd="0" presId="urn:microsoft.com/office/officeart/2008/layout/LinedList"/>
    <dgm:cxn modelId="{DD5BB5F6-8447-4850-BA21-185A7266E06A}" srcId="{ED2FA50F-972C-4B5E-A779-19FFCC267191}" destId="{D3D8A615-ED49-46B9-8571-5599A5512A4E}" srcOrd="0" destOrd="0" parTransId="{D83481BB-2937-4BB3-8352-3761F307B558}" sibTransId="{B83393B9-F657-437C-BBDF-B2042A618D13}"/>
    <dgm:cxn modelId="{2E89E339-39C5-4F3E-9FDB-CDCCA20A91AB}" type="presParOf" srcId="{71202C19-80A9-4FF9-AA81-8CADF5167229}" destId="{F04B248B-FEFE-4379-AEA8-0DF053021914}" srcOrd="0" destOrd="0" presId="urn:microsoft.com/office/officeart/2008/layout/LinedList"/>
    <dgm:cxn modelId="{D44F9DCD-B803-4943-A2A7-118F94FCB1F9}" type="presParOf" srcId="{71202C19-80A9-4FF9-AA81-8CADF5167229}" destId="{7C3143C9-0593-41F4-A702-153624C158FB}" srcOrd="1" destOrd="0" presId="urn:microsoft.com/office/officeart/2008/layout/LinedList"/>
    <dgm:cxn modelId="{6D691602-FFEF-4BD8-99F7-0CF0E9A1E54C}" type="presParOf" srcId="{7C3143C9-0593-41F4-A702-153624C158FB}" destId="{25396B42-7F1B-44E4-B83A-90811CC0D13C}" srcOrd="0" destOrd="0" presId="urn:microsoft.com/office/officeart/2008/layout/LinedList"/>
    <dgm:cxn modelId="{E44EAC19-E642-4556-8D0A-AC7FFEB7F896}" type="presParOf" srcId="{7C3143C9-0593-41F4-A702-153624C158FB}" destId="{54210D8F-C419-430F-86FB-E309D2653724}" srcOrd="1" destOrd="0" presId="urn:microsoft.com/office/officeart/2008/layout/LinedList"/>
    <dgm:cxn modelId="{43590FCD-7E46-4BFD-B93A-6D142C6709A3}" type="presParOf" srcId="{54210D8F-C419-430F-86FB-E309D2653724}" destId="{04543CBF-49F3-4B51-88E4-F04EF03A9541}" srcOrd="0" destOrd="0" presId="urn:microsoft.com/office/officeart/2008/layout/LinedList"/>
    <dgm:cxn modelId="{F462F115-EBFB-46D9-BD5C-B99516784CCE}" type="presParOf" srcId="{54210D8F-C419-430F-86FB-E309D2653724}" destId="{3C03AA9C-E007-4D6D-9FAC-263738B6B8DB}" srcOrd="1" destOrd="0" presId="urn:microsoft.com/office/officeart/2008/layout/LinedList"/>
    <dgm:cxn modelId="{1CC7A08F-69A3-4352-A697-F46FA658D7DF}" type="presParOf" srcId="{3C03AA9C-E007-4D6D-9FAC-263738B6B8DB}" destId="{931EE6A4-430A-475A-82BD-EE3E405A3C54}" srcOrd="0" destOrd="0" presId="urn:microsoft.com/office/officeart/2008/layout/LinedList"/>
    <dgm:cxn modelId="{52B87C5C-BD34-4AE3-9D5F-14B95350340E}" type="presParOf" srcId="{3C03AA9C-E007-4D6D-9FAC-263738B6B8DB}" destId="{A1EC71AA-D2B3-4AFA-8D54-97BDCB4EC69A}" srcOrd="1" destOrd="0" presId="urn:microsoft.com/office/officeart/2008/layout/LinedList"/>
    <dgm:cxn modelId="{19527DAE-1535-48E8-846A-1CE144D50417}" type="presParOf" srcId="{3C03AA9C-E007-4D6D-9FAC-263738B6B8DB}" destId="{F9E3ACFF-F215-4537-8C9E-6E01D70D1274}" srcOrd="2" destOrd="0" presId="urn:microsoft.com/office/officeart/2008/layout/LinedList"/>
    <dgm:cxn modelId="{2C79614C-4D9D-4ABA-AE25-255C43209F44}" type="presParOf" srcId="{54210D8F-C419-430F-86FB-E309D2653724}" destId="{B8FEDC21-AE6B-492C-8D93-99A3EFAB7F01}" srcOrd="2" destOrd="0" presId="urn:microsoft.com/office/officeart/2008/layout/LinedList"/>
    <dgm:cxn modelId="{3BA4F032-5A4F-4D37-874C-11EBA82D3078}" type="presParOf" srcId="{54210D8F-C419-430F-86FB-E309D2653724}" destId="{12F1777B-1092-401E-8401-FA3FEACD916E}" srcOrd="3" destOrd="0" presId="urn:microsoft.com/office/officeart/2008/layout/LinedList"/>
    <dgm:cxn modelId="{777709E3-4A97-426A-B118-2CF115EEA990}" type="presParOf" srcId="{54210D8F-C419-430F-86FB-E309D2653724}" destId="{A0C3353C-601F-4903-8CBE-5582277D0F7F}" srcOrd="4" destOrd="0" presId="urn:microsoft.com/office/officeart/2008/layout/LinedList"/>
    <dgm:cxn modelId="{6D253227-AAA2-4B07-8E77-FB13D20D3809}" type="presParOf" srcId="{A0C3353C-601F-4903-8CBE-5582277D0F7F}" destId="{C9B25674-1A49-4D52-A6EA-2B3A1DAB2B92}" srcOrd="0" destOrd="0" presId="urn:microsoft.com/office/officeart/2008/layout/LinedList"/>
    <dgm:cxn modelId="{ED94D87E-84B6-48D6-A8F7-F4AD1FF50AC2}" type="presParOf" srcId="{A0C3353C-601F-4903-8CBE-5582277D0F7F}" destId="{01436982-4503-48C5-8EC8-B686DDA2D266}" srcOrd="1" destOrd="0" presId="urn:microsoft.com/office/officeart/2008/layout/LinedList"/>
    <dgm:cxn modelId="{6266A3A7-9DAD-4A64-8FD1-DDFE6934CAFE}" type="presParOf" srcId="{A0C3353C-601F-4903-8CBE-5582277D0F7F}" destId="{977B1AF2-B9C6-439F-AA31-B3361247C7FD}" srcOrd="2" destOrd="0" presId="urn:microsoft.com/office/officeart/2008/layout/LinedList"/>
    <dgm:cxn modelId="{96619E16-574D-45CB-A930-8570D6102154}" type="presParOf" srcId="{54210D8F-C419-430F-86FB-E309D2653724}" destId="{AD9E176B-8EC7-47C8-B833-5C6277A71669}" srcOrd="5" destOrd="0" presId="urn:microsoft.com/office/officeart/2008/layout/LinedList"/>
    <dgm:cxn modelId="{C16DAA31-E775-4EB5-A40F-F0B774E1E183}" type="presParOf" srcId="{54210D8F-C419-430F-86FB-E309D2653724}" destId="{5523BBCE-ED24-472D-8A72-97757DD33AA1}" srcOrd="6" destOrd="0" presId="urn:microsoft.com/office/officeart/2008/layout/LinedList"/>
    <dgm:cxn modelId="{73E2EAF9-EFD8-4F9B-B717-7F2D9F37ABAA}" type="presParOf" srcId="{54210D8F-C419-430F-86FB-E309D2653724}" destId="{53617F75-532A-43D5-9250-7312D42942F0}" srcOrd="7" destOrd="0" presId="urn:microsoft.com/office/officeart/2008/layout/LinedList"/>
    <dgm:cxn modelId="{C231CAC7-8F6C-4189-9587-769DAA18DFF2}" type="presParOf" srcId="{53617F75-532A-43D5-9250-7312D42942F0}" destId="{D3049941-5101-40A7-B86D-0275CCE2C069}" srcOrd="0" destOrd="0" presId="urn:microsoft.com/office/officeart/2008/layout/LinedList"/>
    <dgm:cxn modelId="{84A7F63B-42DE-48A2-A0C8-8BA4410C58C0}" type="presParOf" srcId="{53617F75-532A-43D5-9250-7312D42942F0}" destId="{E333F50C-BF4D-44CA-AF28-8DEF7AF3EA7D}" srcOrd="1" destOrd="0" presId="urn:microsoft.com/office/officeart/2008/layout/LinedList"/>
    <dgm:cxn modelId="{D80FA6DD-CE27-4FFC-96D1-E79880DF3099}" type="presParOf" srcId="{53617F75-532A-43D5-9250-7312D42942F0}" destId="{445AE576-19E6-467B-8152-93FE4F38C709}" srcOrd="2" destOrd="0" presId="urn:microsoft.com/office/officeart/2008/layout/LinedList"/>
    <dgm:cxn modelId="{4C40C5A2-4BD6-4315-BFCE-439BEB42C2EB}" type="presParOf" srcId="{54210D8F-C419-430F-86FB-E309D2653724}" destId="{B3061285-972E-4F8B-81F2-31B9C3DF7E14}" srcOrd="8" destOrd="0" presId="urn:microsoft.com/office/officeart/2008/layout/LinedList"/>
    <dgm:cxn modelId="{4B6A1FD8-B2FE-453F-958D-75EF8F4143BC}" type="presParOf" srcId="{54210D8F-C419-430F-86FB-E309D2653724}" destId="{AFBDA52A-9C2D-42A1-928E-EA0E55578238}" srcOrd="9" destOrd="0" presId="urn:microsoft.com/office/officeart/2008/layout/LinedList"/>
    <dgm:cxn modelId="{A2BA8083-9857-44A4-B9B7-89E67D580955}" type="presParOf" srcId="{54210D8F-C419-430F-86FB-E309D2653724}" destId="{3DF648EA-DED9-48B2-B153-9FA6D7ABFC66}" srcOrd="10" destOrd="0" presId="urn:microsoft.com/office/officeart/2008/layout/LinedList"/>
    <dgm:cxn modelId="{17C2A8AC-606E-4B84-BD93-DF00FBA403CD}" type="presParOf" srcId="{3DF648EA-DED9-48B2-B153-9FA6D7ABFC66}" destId="{450E318B-CD2B-4972-BED6-E8D2CD28F8A0}" srcOrd="0" destOrd="0" presId="urn:microsoft.com/office/officeart/2008/layout/LinedList"/>
    <dgm:cxn modelId="{FA42B48F-2CA4-46C7-8C0F-31A39DBBA948}" type="presParOf" srcId="{3DF648EA-DED9-48B2-B153-9FA6D7ABFC66}" destId="{5339AE8C-8A3B-45F0-BE2C-8E9928551C88}" srcOrd="1" destOrd="0" presId="urn:microsoft.com/office/officeart/2008/layout/LinedList"/>
    <dgm:cxn modelId="{E747F970-45AB-4FFC-BBC7-BC1FBC8CB1E3}" type="presParOf" srcId="{3DF648EA-DED9-48B2-B153-9FA6D7ABFC66}" destId="{89086736-F7B4-46E8-969B-266DBC1A3C9A}" srcOrd="2" destOrd="0" presId="urn:microsoft.com/office/officeart/2008/layout/LinedList"/>
    <dgm:cxn modelId="{41488286-E4C1-444B-A1AA-6C53C588DAD8}" type="presParOf" srcId="{54210D8F-C419-430F-86FB-E309D2653724}" destId="{46031BD1-444E-4839-8807-B1C88AFDBB19}" srcOrd="11" destOrd="0" presId="urn:microsoft.com/office/officeart/2008/layout/LinedList"/>
    <dgm:cxn modelId="{1DAE7709-5C77-47E2-8B60-9E833B21856F}" type="presParOf" srcId="{54210D8F-C419-430F-86FB-E309D2653724}" destId="{AC270CAA-EA7F-4226-BE6B-1F9F0EDA44BF}" srcOrd="12" destOrd="0" presId="urn:microsoft.com/office/officeart/2008/layout/LinedList"/>
    <dgm:cxn modelId="{E2A9AC34-C341-499C-BC06-925887A4C77F}" type="presParOf" srcId="{54210D8F-C419-430F-86FB-E309D2653724}" destId="{456DF662-4EB7-416C-92DD-E58912699A03}" srcOrd="13" destOrd="0" presId="urn:microsoft.com/office/officeart/2008/layout/LinedList"/>
    <dgm:cxn modelId="{F41E735D-AFDC-4B04-B821-76ECB0B0807C}" type="presParOf" srcId="{456DF662-4EB7-416C-92DD-E58912699A03}" destId="{DA621406-35F9-4C13-92A3-8E15BCAFCC01}" srcOrd="0" destOrd="0" presId="urn:microsoft.com/office/officeart/2008/layout/LinedList"/>
    <dgm:cxn modelId="{0E57A2F5-9F63-4520-9F8A-280EF9627A69}" type="presParOf" srcId="{456DF662-4EB7-416C-92DD-E58912699A03}" destId="{17C86E7F-2DCF-4615-B4F4-EEFFF9C6CBEB}" srcOrd="1" destOrd="0" presId="urn:microsoft.com/office/officeart/2008/layout/LinedList"/>
    <dgm:cxn modelId="{301E56AC-5D70-45FA-9636-DD1073B23C20}" type="presParOf" srcId="{456DF662-4EB7-416C-92DD-E58912699A03}" destId="{B488CED7-D7D1-46E7-8450-BE7E58E0930F}" srcOrd="2" destOrd="0" presId="urn:microsoft.com/office/officeart/2008/layout/LinedList"/>
    <dgm:cxn modelId="{5C58B33F-4A6B-47CA-ACCD-7D699AB12A9B}" type="presParOf" srcId="{54210D8F-C419-430F-86FB-E309D2653724}" destId="{096CBF3A-B412-42FC-9CA1-7BDE6159CBF4}" srcOrd="14" destOrd="0" presId="urn:microsoft.com/office/officeart/2008/layout/LinedList"/>
    <dgm:cxn modelId="{047BC700-91B6-4C30-A7F2-B7E3E5D33581}" type="presParOf" srcId="{54210D8F-C419-430F-86FB-E309D2653724}" destId="{0473FAD6-D906-47F4-9426-72CAB3EA2844}" srcOrd="15" destOrd="0" presId="urn:microsoft.com/office/officeart/2008/layout/LinedList"/>
    <dgm:cxn modelId="{A9C36462-D387-4A5F-9640-F3C17C75F2BE}" type="presParOf" srcId="{54210D8F-C419-430F-86FB-E309D2653724}" destId="{C1C086D9-928E-456A-B8A4-01FC387FBD1B}" srcOrd="16" destOrd="0" presId="urn:microsoft.com/office/officeart/2008/layout/LinedList"/>
    <dgm:cxn modelId="{67C20702-1DD9-47DF-88D1-26915647FB6F}" type="presParOf" srcId="{C1C086D9-928E-456A-B8A4-01FC387FBD1B}" destId="{0E1585CF-ADF5-4F77-9902-99EA38F8C17D}" srcOrd="0" destOrd="0" presId="urn:microsoft.com/office/officeart/2008/layout/LinedList"/>
    <dgm:cxn modelId="{67746BBB-EFEF-4F88-9E2C-EBA81DE2B58C}" type="presParOf" srcId="{C1C086D9-928E-456A-B8A4-01FC387FBD1B}" destId="{C4D0F7F9-909B-417E-92E6-8AF0E30F54A1}" srcOrd="1" destOrd="0" presId="urn:microsoft.com/office/officeart/2008/layout/LinedList"/>
    <dgm:cxn modelId="{C47471AA-A985-4288-ACE1-C55E4A20692E}" type="presParOf" srcId="{C1C086D9-928E-456A-B8A4-01FC387FBD1B}" destId="{37F49B0C-2FB1-4141-86A5-2DA3761B9C87}" srcOrd="2" destOrd="0" presId="urn:microsoft.com/office/officeart/2008/layout/LinedList"/>
    <dgm:cxn modelId="{DBBE9870-AD5E-4319-A226-C057A45672A6}" type="presParOf" srcId="{54210D8F-C419-430F-86FB-E309D2653724}" destId="{063FA374-F3B6-446D-B6C2-18CBA9D9E8EF}" srcOrd="17" destOrd="0" presId="urn:microsoft.com/office/officeart/2008/layout/LinedList"/>
    <dgm:cxn modelId="{6D4CC70B-46D4-4A48-9AAB-E60F1C1EBA26}" type="presParOf" srcId="{54210D8F-C419-430F-86FB-E309D2653724}" destId="{4D82DCBB-6610-4720-A1F5-10B4F26E3A05}" srcOrd="18" destOrd="0" presId="urn:microsoft.com/office/officeart/2008/layout/LinedList"/>
    <dgm:cxn modelId="{78313186-45A3-47D4-83B4-13EF34CE6AB5}" type="presParOf" srcId="{54210D8F-C419-430F-86FB-E309D2653724}" destId="{1E723126-04B2-4501-8D1F-424DD2185A71}" srcOrd="19" destOrd="0" presId="urn:microsoft.com/office/officeart/2008/layout/LinedList"/>
    <dgm:cxn modelId="{92DE35E7-2560-4116-826A-B30A2F86E01E}" type="presParOf" srcId="{1E723126-04B2-4501-8D1F-424DD2185A71}" destId="{357F761A-3699-4C1B-A8C7-5E66C29ACECD}" srcOrd="0" destOrd="0" presId="urn:microsoft.com/office/officeart/2008/layout/LinedList"/>
    <dgm:cxn modelId="{26D003E5-5327-4413-A187-825C2FDE9D5B}" type="presParOf" srcId="{1E723126-04B2-4501-8D1F-424DD2185A71}" destId="{5DD7F5A0-1885-4606-BE51-A71BE9FD6F67}" srcOrd="1" destOrd="0" presId="urn:microsoft.com/office/officeart/2008/layout/LinedList"/>
    <dgm:cxn modelId="{8376CD50-2A56-4ADC-BE65-B3B52C408BBE}" type="presParOf" srcId="{1E723126-04B2-4501-8D1F-424DD2185A71}" destId="{E3D1BEC1-73BE-4E12-B7B2-D5A3B7390301}" srcOrd="2" destOrd="0" presId="urn:microsoft.com/office/officeart/2008/layout/LinedList"/>
    <dgm:cxn modelId="{09FDAA43-3350-4F14-BFAB-1D4E31CA92A0}" type="presParOf" srcId="{54210D8F-C419-430F-86FB-E309D2653724}" destId="{2BBA176B-9A3E-44FC-A213-4085005129D4}" srcOrd="20" destOrd="0" presId="urn:microsoft.com/office/officeart/2008/layout/LinedList"/>
    <dgm:cxn modelId="{20BFB09C-A050-46A2-B4FD-0CA8FE9EDCD3}" type="presParOf" srcId="{54210D8F-C419-430F-86FB-E309D2653724}" destId="{E43F406D-C285-4D66-A513-3845487E618B}" srcOrd="21" destOrd="0" presId="urn:microsoft.com/office/officeart/2008/layout/LinedList"/>
    <dgm:cxn modelId="{E4942CED-9A50-41DF-A8EF-56769AF280F9}" type="presParOf" srcId="{54210D8F-C419-430F-86FB-E309D2653724}" destId="{2BB599AF-2AAA-46EF-9041-8254C8A7475F}" srcOrd="22" destOrd="0" presId="urn:microsoft.com/office/officeart/2008/layout/LinedList"/>
    <dgm:cxn modelId="{D2EACAED-914D-4E22-8005-A42B5E735355}" type="presParOf" srcId="{2BB599AF-2AAA-46EF-9041-8254C8A7475F}" destId="{3DFD230B-E3DB-4179-8BE2-F5C2609C61F8}" srcOrd="0" destOrd="0" presId="urn:microsoft.com/office/officeart/2008/layout/LinedList"/>
    <dgm:cxn modelId="{D2979B31-2679-4EF1-8A8A-1FD2B821DBFC}" type="presParOf" srcId="{2BB599AF-2AAA-46EF-9041-8254C8A7475F}" destId="{23D510A6-CF61-4CEF-A473-417599CE5026}" srcOrd="1" destOrd="0" presId="urn:microsoft.com/office/officeart/2008/layout/LinedList"/>
    <dgm:cxn modelId="{39EA7E8F-0D05-40D0-B8C8-92237559CF2A}" type="presParOf" srcId="{2BB599AF-2AAA-46EF-9041-8254C8A7475F}" destId="{29FA5FCC-2F65-4CFA-AE20-5C515DB2B2C0}" srcOrd="2" destOrd="0" presId="urn:microsoft.com/office/officeart/2008/layout/LinedList"/>
    <dgm:cxn modelId="{8137839F-7DCA-47F6-8A43-DFCA5F12B0B5}" type="presParOf" srcId="{54210D8F-C419-430F-86FB-E309D2653724}" destId="{7C50F76A-C70F-4459-A6F9-06D5FC10F7D3}" srcOrd="23" destOrd="0" presId="urn:microsoft.com/office/officeart/2008/layout/LinedList"/>
    <dgm:cxn modelId="{BA073AED-A9AF-4E17-9DC7-296473C0E081}" type="presParOf" srcId="{54210D8F-C419-430F-86FB-E309D2653724}" destId="{EB9243A8-FF98-4317-AB3E-EFBBBEDA306F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772DAE8-0DED-4FBF-9F48-A5CEE291564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47220D2-C0E3-40ED-8A1B-B4315958C043}">
      <dgm:prSet phldrT="[Text]"/>
      <dgm:spPr/>
      <dgm:t>
        <a:bodyPr/>
        <a:lstStyle/>
        <a:p>
          <a:pPr>
            <a:buClr>
              <a:schemeClr val="accent1"/>
            </a:buClr>
          </a:pPr>
          <a:r>
            <a:rPr lang="en-US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Once you have completed your eLearning, go to the ServiceNow ticket form by following this link: </a:t>
          </a:r>
          <a:r>
            <a:rPr lang="en-US" u="sng" dirty="0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Delegated Health Ministry Role Base Request - TIS Service Portal</a:t>
          </a:r>
          <a:r>
            <a:rPr lang="en-US" dirty="0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(service-now.com). You must be on a SAMC computer for this part. </a:t>
          </a:r>
          <a:endParaRPr lang="en-US" dirty="0">
            <a:solidFill>
              <a:schemeClr val="tx1"/>
            </a:solidFill>
            <a:latin typeface="+mj-lt"/>
          </a:endParaRPr>
        </a:p>
      </dgm:t>
    </dgm:pt>
    <dgm:pt modelId="{1507C27B-DFAF-4C37-AF35-E35BF513D529}" type="parTrans" cxnId="{A9189054-DC7D-450A-BA61-97E546A14655}">
      <dgm:prSet/>
      <dgm:spPr/>
      <dgm:t>
        <a:bodyPr/>
        <a:lstStyle/>
        <a:p>
          <a:endParaRPr lang="en-US"/>
        </a:p>
      </dgm:t>
    </dgm:pt>
    <dgm:pt modelId="{5E185C84-98D2-4450-8E31-70415EDCEEED}" type="sibTrans" cxnId="{A9189054-DC7D-450A-BA61-97E546A14655}">
      <dgm:prSet/>
      <dgm:spPr/>
      <dgm:t>
        <a:bodyPr/>
        <a:lstStyle/>
        <a:p>
          <a:endParaRPr lang="en-US"/>
        </a:p>
      </dgm:t>
    </dgm:pt>
    <dgm:pt modelId="{150B79D6-EE41-48A6-AC36-23A581B0DE0A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Type of Request: Select “Login Block Removal”</a:t>
          </a:r>
        </a:p>
      </dgm:t>
    </dgm:pt>
    <dgm:pt modelId="{C53DAA4C-3D29-47AB-9EA4-316563DB0210}" type="parTrans" cxnId="{6BA8CB21-7AFE-4D24-B4E7-F47E729EE035}">
      <dgm:prSet/>
      <dgm:spPr/>
      <dgm:t>
        <a:bodyPr/>
        <a:lstStyle/>
        <a:p>
          <a:endParaRPr lang="en-US"/>
        </a:p>
      </dgm:t>
    </dgm:pt>
    <dgm:pt modelId="{5428E253-1D81-4EA7-8CFC-EF9083685286}" type="sibTrans" cxnId="{6BA8CB21-7AFE-4D24-B4E7-F47E729EE035}">
      <dgm:prSet/>
      <dgm:spPr/>
      <dgm:t>
        <a:bodyPr/>
        <a:lstStyle/>
        <a:p>
          <a:endParaRPr lang="en-US"/>
        </a:p>
      </dgm:t>
    </dgm:pt>
    <dgm:pt modelId="{73B8BE67-2F40-445E-9CDA-12B91515A31F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User: Enter Your Name (The manager and location will automatically populate).</a:t>
          </a:r>
        </a:p>
      </dgm:t>
    </dgm:pt>
    <dgm:pt modelId="{56D40DCC-F95C-45C3-91D9-BBF793409DAB}" type="parTrans" cxnId="{DDD5771F-C66B-4E38-B7B7-992B2F48A041}">
      <dgm:prSet/>
      <dgm:spPr/>
      <dgm:t>
        <a:bodyPr/>
        <a:lstStyle/>
        <a:p>
          <a:endParaRPr lang="en-US"/>
        </a:p>
      </dgm:t>
    </dgm:pt>
    <dgm:pt modelId="{50C7642C-C2F3-4965-A704-3F11525E0CF2}" type="sibTrans" cxnId="{DDD5771F-C66B-4E38-B7B7-992B2F48A041}">
      <dgm:prSet/>
      <dgm:spPr/>
      <dgm:t>
        <a:bodyPr/>
        <a:lstStyle/>
        <a:p>
          <a:endParaRPr lang="en-US"/>
        </a:p>
      </dgm:t>
    </dgm:pt>
    <dgm:pt modelId="{DBE601B4-9CF7-47CE-9987-BDE578455101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Preferred Contact Method: Choose whether you prefer phone or email and provide your contact details.</a:t>
          </a:r>
        </a:p>
      </dgm:t>
    </dgm:pt>
    <dgm:pt modelId="{D51A5E8B-B53D-438D-AA13-B88F806455E7}" type="parTrans" cxnId="{BEFC1CA4-3971-481D-B41E-00CE37119455}">
      <dgm:prSet/>
      <dgm:spPr/>
      <dgm:t>
        <a:bodyPr/>
        <a:lstStyle/>
        <a:p>
          <a:endParaRPr lang="en-US"/>
        </a:p>
      </dgm:t>
    </dgm:pt>
    <dgm:pt modelId="{E91C0923-2C4D-41C7-BC29-6F64C900CCB3}" type="sibTrans" cxnId="{BEFC1CA4-3971-481D-B41E-00CE37119455}">
      <dgm:prSet/>
      <dgm:spPr/>
      <dgm:t>
        <a:bodyPr/>
        <a:lstStyle/>
        <a:p>
          <a:endParaRPr lang="en-US"/>
        </a:p>
      </dgm:t>
    </dgm:pt>
    <dgm:pt modelId="{C2C3D299-7840-4009-927F-21F40ABE98EE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Description of Request: Enter “Epic unblock needed.”</a:t>
          </a:r>
        </a:p>
      </dgm:t>
    </dgm:pt>
    <dgm:pt modelId="{69294698-D194-430C-B062-B0EE6F296747}" type="parTrans" cxnId="{249E8F66-A6D2-4227-BA48-E3F7FD17B747}">
      <dgm:prSet/>
      <dgm:spPr/>
      <dgm:t>
        <a:bodyPr/>
        <a:lstStyle/>
        <a:p>
          <a:endParaRPr lang="en-US"/>
        </a:p>
      </dgm:t>
    </dgm:pt>
    <dgm:pt modelId="{01718E3D-2722-42F6-B49B-811D19EF742C}" type="sibTrans" cxnId="{249E8F66-A6D2-4227-BA48-E3F7FD17B747}">
      <dgm:prSet/>
      <dgm:spPr/>
      <dgm:t>
        <a:bodyPr/>
        <a:lstStyle/>
        <a:p>
          <a:endParaRPr lang="en-US"/>
        </a:p>
      </dgm:t>
    </dgm:pt>
    <dgm:pt modelId="{8EA7758A-7687-4054-B97C-EB397B05A5E5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Needed By: Enter the date your access is needed by.</a:t>
          </a:r>
        </a:p>
      </dgm:t>
    </dgm:pt>
    <dgm:pt modelId="{A62BA09A-CFF2-4F01-A238-691F5A91EA91}" type="parTrans" cxnId="{0B520875-764D-457B-8676-2AECEC5E2F93}">
      <dgm:prSet/>
      <dgm:spPr/>
      <dgm:t>
        <a:bodyPr/>
        <a:lstStyle/>
        <a:p>
          <a:endParaRPr lang="en-US"/>
        </a:p>
      </dgm:t>
    </dgm:pt>
    <dgm:pt modelId="{1155710A-3B51-46B4-B32E-E0026884E972}" type="sibTrans" cxnId="{0B520875-764D-457B-8676-2AECEC5E2F93}">
      <dgm:prSet/>
      <dgm:spPr/>
      <dgm:t>
        <a:bodyPr/>
        <a:lstStyle/>
        <a:p>
          <a:endParaRPr lang="en-US"/>
        </a:p>
      </dgm:t>
    </dgm:pt>
    <dgm:pt modelId="{BDB6C583-C138-46E1-A3AF-4F17CE1195DA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Select Add to Cart – Then, in the top right corner, select your cart and then select “Proceed to check out.” </a:t>
          </a:r>
        </a:p>
      </dgm:t>
    </dgm:pt>
    <dgm:pt modelId="{FDE76770-11E5-4020-B5D4-0B8925BD6479}" type="parTrans" cxnId="{E4853359-A5B2-45EC-A952-37F50BB42D97}">
      <dgm:prSet/>
      <dgm:spPr/>
      <dgm:t>
        <a:bodyPr/>
        <a:lstStyle/>
        <a:p>
          <a:endParaRPr lang="en-US"/>
        </a:p>
      </dgm:t>
    </dgm:pt>
    <dgm:pt modelId="{B6917B3E-9650-44D3-B5A2-70828CF2F3B8}" type="sibTrans" cxnId="{E4853359-A5B2-45EC-A952-37F50BB42D97}">
      <dgm:prSet/>
      <dgm:spPr/>
      <dgm:t>
        <a:bodyPr/>
        <a:lstStyle/>
        <a:p>
          <a:endParaRPr lang="en-US"/>
        </a:p>
      </dgm:t>
    </dgm:pt>
    <dgm:pt modelId="{D9DC9508-E511-4FF8-A0B5-D7E7732A2A1E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Enter your mobile number, then select “Checkout.”</a:t>
          </a:r>
        </a:p>
      </dgm:t>
    </dgm:pt>
    <dgm:pt modelId="{F230B49D-B62E-4B51-B214-BCD5C5E2E7C4}" type="parTrans" cxnId="{FCC08909-6557-495D-82E4-8FDBF230E2C3}">
      <dgm:prSet/>
      <dgm:spPr/>
      <dgm:t>
        <a:bodyPr/>
        <a:lstStyle/>
        <a:p>
          <a:endParaRPr lang="en-US"/>
        </a:p>
      </dgm:t>
    </dgm:pt>
    <dgm:pt modelId="{B60183E4-341C-40CF-8F21-3CBA6F62F575}" type="sibTrans" cxnId="{FCC08909-6557-495D-82E4-8FDBF230E2C3}">
      <dgm:prSet/>
      <dgm:spPr/>
      <dgm:t>
        <a:bodyPr/>
        <a:lstStyle/>
        <a:p>
          <a:endParaRPr lang="en-US"/>
        </a:p>
      </dgm:t>
    </dgm:pt>
    <dgm:pt modelId="{126030BA-F21C-4AEB-8E2D-7C9A29491377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Your Epic access should become available within the next 1-3 business days.</a:t>
          </a:r>
        </a:p>
      </dgm:t>
    </dgm:pt>
    <dgm:pt modelId="{4850CCCD-C32F-4A7A-9B00-02A91A719B06}" type="parTrans" cxnId="{FD581317-14DB-4D48-9580-48111916D50C}">
      <dgm:prSet/>
      <dgm:spPr/>
      <dgm:t>
        <a:bodyPr/>
        <a:lstStyle/>
        <a:p>
          <a:endParaRPr lang="en-US"/>
        </a:p>
      </dgm:t>
    </dgm:pt>
    <dgm:pt modelId="{853C9FB2-D1F4-4514-B5BD-CB45BA738981}" type="sibTrans" cxnId="{FD581317-14DB-4D48-9580-48111916D50C}">
      <dgm:prSet/>
      <dgm:spPr/>
      <dgm:t>
        <a:bodyPr/>
        <a:lstStyle/>
        <a:p>
          <a:endParaRPr lang="en-US"/>
        </a:p>
      </dgm:t>
    </dgm:pt>
    <dgm:pt modelId="{84E48505-A3FC-4132-A363-1B04BF066F24}" type="pres">
      <dgm:prSet presAssocID="{0772DAE8-0DED-4FBF-9F48-A5CEE2915640}" presName="linear" presStyleCnt="0">
        <dgm:presLayoutVars>
          <dgm:animLvl val="lvl"/>
          <dgm:resizeHandles val="exact"/>
        </dgm:presLayoutVars>
      </dgm:prSet>
      <dgm:spPr/>
    </dgm:pt>
    <dgm:pt modelId="{4D9FC978-F72F-4E83-8086-4C92420F889C}" type="pres">
      <dgm:prSet presAssocID="{247220D2-C0E3-40ED-8A1B-B4315958C04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8AE0398-8B81-4A22-BC28-29746B04B3BB}" type="pres">
      <dgm:prSet presAssocID="{247220D2-C0E3-40ED-8A1B-B4315958C043}" presName="childText" presStyleLbl="revTx" presStyleIdx="0" presStyleCnt="1">
        <dgm:presLayoutVars>
          <dgm:bulletEnabled val="1"/>
        </dgm:presLayoutVars>
      </dgm:prSet>
      <dgm:spPr/>
    </dgm:pt>
    <dgm:pt modelId="{E6F37883-E9A4-4297-A4DF-1139A84990F6}" type="pres">
      <dgm:prSet presAssocID="{126030BA-F21C-4AEB-8E2D-7C9A2949137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CC08909-6557-495D-82E4-8FDBF230E2C3}" srcId="{247220D2-C0E3-40ED-8A1B-B4315958C043}" destId="{D9DC9508-E511-4FF8-A0B5-D7E7732A2A1E}" srcOrd="6" destOrd="0" parTransId="{F230B49D-B62E-4B51-B214-BCD5C5E2E7C4}" sibTransId="{B60183E4-341C-40CF-8F21-3CBA6F62F575}"/>
    <dgm:cxn modelId="{FD581317-14DB-4D48-9580-48111916D50C}" srcId="{0772DAE8-0DED-4FBF-9F48-A5CEE2915640}" destId="{126030BA-F21C-4AEB-8E2D-7C9A29491377}" srcOrd="1" destOrd="0" parTransId="{4850CCCD-C32F-4A7A-9B00-02A91A719B06}" sibTransId="{853C9FB2-D1F4-4514-B5BD-CB45BA738981}"/>
    <dgm:cxn modelId="{DDD5771F-C66B-4E38-B7B7-992B2F48A041}" srcId="{247220D2-C0E3-40ED-8A1B-B4315958C043}" destId="{73B8BE67-2F40-445E-9CDA-12B91515A31F}" srcOrd="1" destOrd="0" parTransId="{56D40DCC-F95C-45C3-91D9-BBF793409DAB}" sibTransId="{50C7642C-C2F3-4965-A704-3F11525E0CF2}"/>
    <dgm:cxn modelId="{6BA8CB21-7AFE-4D24-B4E7-F47E729EE035}" srcId="{247220D2-C0E3-40ED-8A1B-B4315958C043}" destId="{150B79D6-EE41-48A6-AC36-23A581B0DE0A}" srcOrd="0" destOrd="0" parTransId="{C53DAA4C-3D29-47AB-9EA4-316563DB0210}" sibTransId="{5428E253-1D81-4EA7-8CFC-EF9083685286}"/>
    <dgm:cxn modelId="{D412AB3D-ECEB-478C-AA82-84697B336703}" type="presOf" srcId="{247220D2-C0E3-40ED-8A1B-B4315958C043}" destId="{4D9FC978-F72F-4E83-8086-4C92420F889C}" srcOrd="0" destOrd="0" presId="urn:microsoft.com/office/officeart/2005/8/layout/vList2"/>
    <dgm:cxn modelId="{6EC86964-CBCD-4AD3-A4AD-D92D4B297A33}" type="presOf" srcId="{126030BA-F21C-4AEB-8E2D-7C9A29491377}" destId="{E6F37883-E9A4-4297-A4DF-1139A84990F6}" srcOrd="0" destOrd="0" presId="urn:microsoft.com/office/officeart/2005/8/layout/vList2"/>
    <dgm:cxn modelId="{545C8066-5C85-48C3-9058-1D445E0C5895}" type="presOf" srcId="{73B8BE67-2F40-445E-9CDA-12B91515A31F}" destId="{D8AE0398-8B81-4A22-BC28-29746B04B3BB}" srcOrd="0" destOrd="1" presId="urn:microsoft.com/office/officeart/2005/8/layout/vList2"/>
    <dgm:cxn modelId="{249E8F66-A6D2-4227-BA48-E3F7FD17B747}" srcId="{247220D2-C0E3-40ED-8A1B-B4315958C043}" destId="{C2C3D299-7840-4009-927F-21F40ABE98EE}" srcOrd="3" destOrd="0" parTransId="{69294698-D194-430C-B062-B0EE6F296747}" sibTransId="{01718E3D-2722-42F6-B49B-811D19EF742C}"/>
    <dgm:cxn modelId="{CCC6F16F-8D4E-4844-BF5E-54F0804C9EEE}" type="presOf" srcId="{0772DAE8-0DED-4FBF-9F48-A5CEE2915640}" destId="{84E48505-A3FC-4132-A363-1B04BF066F24}" srcOrd="0" destOrd="0" presId="urn:microsoft.com/office/officeart/2005/8/layout/vList2"/>
    <dgm:cxn modelId="{5477A452-020E-4E0F-9E82-C3B0B1F3C8F3}" type="presOf" srcId="{D9DC9508-E511-4FF8-A0B5-D7E7732A2A1E}" destId="{D8AE0398-8B81-4A22-BC28-29746B04B3BB}" srcOrd="0" destOrd="6" presId="urn:microsoft.com/office/officeart/2005/8/layout/vList2"/>
    <dgm:cxn modelId="{9ECE3654-63AB-428B-AA54-9BD9EEC93ABF}" type="presOf" srcId="{BDB6C583-C138-46E1-A3AF-4F17CE1195DA}" destId="{D8AE0398-8B81-4A22-BC28-29746B04B3BB}" srcOrd="0" destOrd="5" presId="urn:microsoft.com/office/officeart/2005/8/layout/vList2"/>
    <dgm:cxn modelId="{A9189054-DC7D-450A-BA61-97E546A14655}" srcId="{0772DAE8-0DED-4FBF-9F48-A5CEE2915640}" destId="{247220D2-C0E3-40ED-8A1B-B4315958C043}" srcOrd="0" destOrd="0" parTransId="{1507C27B-DFAF-4C37-AF35-E35BF513D529}" sibTransId="{5E185C84-98D2-4450-8E31-70415EDCEEED}"/>
    <dgm:cxn modelId="{0B520875-764D-457B-8676-2AECEC5E2F93}" srcId="{247220D2-C0E3-40ED-8A1B-B4315958C043}" destId="{8EA7758A-7687-4054-B97C-EB397B05A5E5}" srcOrd="4" destOrd="0" parTransId="{A62BA09A-CFF2-4F01-A238-691F5A91EA91}" sibTransId="{1155710A-3B51-46B4-B32E-E0026884E972}"/>
    <dgm:cxn modelId="{E4853359-A5B2-45EC-A952-37F50BB42D97}" srcId="{247220D2-C0E3-40ED-8A1B-B4315958C043}" destId="{BDB6C583-C138-46E1-A3AF-4F17CE1195DA}" srcOrd="5" destOrd="0" parTransId="{FDE76770-11E5-4020-B5D4-0B8925BD6479}" sibTransId="{B6917B3E-9650-44D3-B5A2-70828CF2F3B8}"/>
    <dgm:cxn modelId="{B685BA7A-25B8-4B62-980B-5099C5B14745}" type="presOf" srcId="{8EA7758A-7687-4054-B97C-EB397B05A5E5}" destId="{D8AE0398-8B81-4A22-BC28-29746B04B3BB}" srcOrd="0" destOrd="4" presId="urn:microsoft.com/office/officeart/2005/8/layout/vList2"/>
    <dgm:cxn modelId="{CAA42799-78D3-405A-B425-6F89D7DF2474}" type="presOf" srcId="{150B79D6-EE41-48A6-AC36-23A581B0DE0A}" destId="{D8AE0398-8B81-4A22-BC28-29746B04B3BB}" srcOrd="0" destOrd="0" presId="urn:microsoft.com/office/officeart/2005/8/layout/vList2"/>
    <dgm:cxn modelId="{BEFC1CA4-3971-481D-B41E-00CE37119455}" srcId="{247220D2-C0E3-40ED-8A1B-B4315958C043}" destId="{DBE601B4-9CF7-47CE-9987-BDE578455101}" srcOrd="2" destOrd="0" parTransId="{D51A5E8B-B53D-438D-AA13-B88F806455E7}" sibTransId="{E91C0923-2C4D-41C7-BC29-6F64C900CCB3}"/>
    <dgm:cxn modelId="{8FE34EB7-6AE3-4409-9431-8A2ECABF6361}" type="presOf" srcId="{C2C3D299-7840-4009-927F-21F40ABE98EE}" destId="{D8AE0398-8B81-4A22-BC28-29746B04B3BB}" srcOrd="0" destOrd="3" presId="urn:microsoft.com/office/officeart/2005/8/layout/vList2"/>
    <dgm:cxn modelId="{E314EACD-2411-49D5-953B-AE6EDB71FB5F}" type="presOf" srcId="{DBE601B4-9CF7-47CE-9987-BDE578455101}" destId="{D8AE0398-8B81-4A22-BC28-29746B04B3BB}" srcOrd="0" destOrd="2" presId="urn:microsoft.com/office/officeart/2005/8/layout/vList2"/>
    <dgm:cxn modelId="{996BC42B-1489-4DB9-AF65-6D4A1FA9CB7D}" type="presParOf" srcId="{84E48505-A3FC-4132-A363-1B04BF066F24}" destId="{4D9FC978-F72F-4E83-8086-4C92420F889C}" srcOrd="0" destOrd="0" presId="urn:microsoft.com/office/officeart/2005/8/layout/vList2"/>
    <dgm:cxn modelId="{B6646256-1753-465F-B930-19612601BCE1}" type="presParOf" srcId="{84E48505-A3FC-4132-A363-1B04BF066F24}" destId="{D8AE0398-8B81-4A22-BC28-29746B04B3BB}" srcOrd="1" destOrd="0" presId="urn:microsoft.com/office/officeart/2005/8/layout/vList2"/>
    <dgm:cxn modelId="{9767FC68-3803-484F-8C37-F20C221B77D2}" type="presParOf" srcId="{84E48505-A3FC-4132-A363-1B04BF066F24}" destId="{E6F37883-E9A4-4297-A4DF-1139A84990F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2FA50F-972C-4B5E-A779-19FFCC2671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D8A615-ED49-46B9-8571-5599A5512A4E}">
      <dgm:prSet phldrT="[Text]" phldr="0"/>
      <dgm:spPr/>
      <dgm:t>
        <a:bodyPr/>
        <a:lstStyle/>
        <a:p>
          <a:r>
            <a:rPr lang="en-US" dirty="0"/>
            <a:t>Instructor Clearance Packet</a:t>
          </a:r>
        </a:p>
      </dgm:t>
    </dgm:pt>
    <dgm:pt modelId="{D83481BB-2937-4BB3-8352-3761F307B558}" type="parTrans" cxnId="{DD5BB5F6-8447-4850-BA21-185A7266E06A}">
      <dgm:prSet/>
      <dgm:spPr/>
      <dgm:t>
        <a:bodyPr/>
        <a:lstStyle/>
        <a:p>
          <a:endParaRPr lang="en-US"/>
        </a:p>
      </dgm:t>
    </dgm:pt>
    <dgm:pt modelId="{B83393B9-F657-437C-BBDF-B2042A618D13}" type="sibTrans" cxnId="{DD5BB5F6-8447-4850-BA21-185A7266E06A}">
      <dgm:prSet/>
      <dgm:spPr/>
      <dgm:t>
        <a:bodyPr/>
        <a:lstStyle/>
        <a:p>
          <a:endParaRPr lang="en-US"/>
        </a:p>
      </dgm:t>
    </dgm:pt>
    <dgm:pt modelId="{75724682-57B0-4E32-8BE1-240FFC866C36}">
      <dgm:prSet custT="1"/>
      <dgm:spPr/>
      <dgm:t>
        <a:bodyPr/>
        <a:lstStyle/>
        <a:p>
          <a:r>
            <a:rPr lang="en-US" sz="1300" dirty="0"/>
            <a:t>Required to submit annually in Fall semester</a:t>
          </a:r>
        </a:p>
      </dgm:t>
    </dgm:pt>
    <dgm:pt modelId="{9D6D4742-1FD4-4963-A2D9-B533CC4746F1}" type="parTrans" cxnId="{A3B9CDA5-501F-47EE-A5BE-C13659F7543A}">
      <dgm:prSet/>
      <dgm:spPr/>
      <dgm:t>
        <a:bodyPr/>
        <a:lstStyle/>
        <a:p>
          <a:endParaRPr lang="en-US"/>
        </a:p>
      </dgm:t>
    </dgm:pt>
    <dgm:pt modelId="{95F1EF96-CCA4-4F7C-BBFD-1905EC49AFC1}" type="sibTrans" cxnId="{A3B9CDA5-501F-47EE-A5BE-C13659F7543A}">
      <dgm:prSet/>
      <dgm:spPr/>
      <dgm:t>
        <a:bodyPr/>
        <a:lstStyle/>
        <a:p>
          <a:endParaRPr lang="en-US"/>
        </a:p>
      </dgm:t>
    </dgm:pt>
    <dgm:pt modelId="{04A8811C-740D-4738-9407-7866CEF5A47C}">
      <dgm:prSet custT="1"/>
      <dgm:spPr/>
      <dgm:t>
        <a:bodyPr/>
        <a:lstStyle/>
        <a:p>
          <a:r>
            <a:rPr lang="en-US" sz="1300" dirty="0"/>
            <a:t>May resubmit same documents in subsequent semesters (Spring, Summer) so long as the information is up to date </a:t>
          </a:r>
        </a:p>
      </dgm:t>
    </dgm:pt>
    <dgm:pt modelId="{D820850D-26B6-4D5B-BE12-FACBC9DDD038}" type="parTrans" cxnId="{2656E4B5-3773-4B9A-9EB9-9B7C587C0920}">
      <dgm:prSet/>
      <dgm:spPr/>
      <dgm:t>
        <a:bodyPr/>
        <a:lstStyle/>
        <a:p>
          <a:endParaRPr lang="en-US"/>
        </a:p>
      </dgm:t>
    </dgm:pt>
    <dgm:pt modelId="{1FEEB02A-C67F-4337-9FE3-5C567BDCD7EE}" type="sibTrans" cxnId="{2656E4B5-3773-4B9A-9EB9-9B7C587C0920}">
      <dgm:prSet/>
      <dgm:spPr/>
      <dgm:t>
        <a:bodyPr/>
        <a:lstStyle/>
        <a:p>
          <a:endParaRPr lang="en-US"/>
        </a:p>
      </dgm:t>
    </dgm:pt>
    <dgm:pt modelId="{8632FD30-A0A3-4E7B-8904-53BD3C161B3F}">
      <dgm:prSet custT="1"/>
      <dgm:spPr/>
      <dgm:t>
        <a:bodyPr/>
        <a:lstStyle/>
        <a:p>
          <a:r>
            <a:rPr lang="en-US" sz="1300" dirty="0"/>
            <a:t>Valid for one year period</a:t>
          </a:r>
        </a:p>
      </dgm:t>
    </dgm:pt>
    <dgm:pt modelId="{6670A88F-A0D5-4A5F-8878-F94513AC531C}" type="parTrans" cxnId="{8B35B03A-3303-4735-9D21-ED550D2152C0}">
      <dgm:prSet/>
      <dgm:spPr/>
      <dgm:t>
        <a:bodyPr/>
        <a:lstStyle/>
        <a:p>
          <a:endParaRPr lang="en-US"/>
        </a:p>
      </dgm:t>
    </dgm:pt>
    <dgm:pt modelId="{DD767A28-414F-41E7-83C8-86392581CBD3}" type="sibTrans" cxnId="{8B35B03A-3303-4735-9D21-ED550D2152C0}">
      <dgm:prSet/>
      <dgm:spPr/>
      <dgm:t>
        <a:bodyPr/>
        <a:lstStyle/>
        <a:p>
          <a:endParaRPr lang="en-US"/>
        </a:p>
      </dgm:t>
    </dgm:pt>
    <dgm:pt modelId="{71202C19-80A9-4FF9-AA81-8CADF5167229}" type="pres">
      <dgm:prSet presAssocID="{ED2FA50F-972C-4B5E-A779-19FFCC267191}" presName="vert0" presStyleCnt="0">
        <dgm:presLayoutVars>
          <dgm:dir/>
          <dgm:animOne val="branch"/>
          <dgm:animLvl val="lvl"/>
        </dgm:presLayoutVars>
      </dgm:prSet>
      <dgm:spPr/>
    </dgm:pt>
    <dgm:pt modelId="{F04B248B-FEFE-4379-AEA8-0DF053021914}" type="pres">
      <dgm:prSet presAssocID="{D3D8A615-ED49-46B9-8571-5599A5512A4E}" presName="thickLine" presStyleLbl="alignNode1" presStyleIdx="0" presStyleCnt="1" custLinFactNeighborX="-5924" custLinFactNeighborY="-15142"/>
      <dgm:spPr/>
    </dgm:pt>
    <dgm:pt modelId="{7C3143C9-0593-41F4-A702-153624C158FB}" type="pres">
      <dgm:prSet presAssocID="{D3D8A615-ED49-46B9-8571-5599A5512A4E}" presName="horz1" presStyleCnt="0"/>
      <dgm:spPr/>
    </dgm:pt>
    <dgm:pt modelId="{25396B42-7F1B-44E4-B83A-90811CC0D13C}" type="pres">
      <dgm:prSet presAssocID="{D3D8A615-ED49-46B9-8571-5599A5512A4E}" presName="tx1" presStyleLbl="revTx" presStyleIdx="0" presStyleCnt="4"/>
      <dgm:spPr/>
    </dgm:pt>
    <dgm:pt modelId="{54210D8F-C419-430F-86FB-E309D2653724}" type="pres">
      <dgm:prSet presAssocID="{D3D8A615-ED49-46B9-8571-5599A5512A4E}" presName="vert1" presStyleCnt="0"/>
      <dgm:spPr/>
    </dgm:pt>
    <dgm:pt modelId="{674B53BF-4785-4180-BE22-A8654C0EB821}" type="pres">
      <dgm:prSet presAssocID="{75724682-57B0-4E32-8BE1-240FFC866C36}" presName="vertSpace2a" presStyleCnt="0"/>
      <dgm:spPr/>
    </dgm:pt>
    <dgm:pt modelId="{5FBB6EF0-3EAA-4DD5-86F8-FD10D3B9A5BB}" type="pres">
      <dgm:prSet presAssocID="{75724682-57B0-4E32-8BE1-240FFC866C36}" presName="horz2" presStyleCnt="0"/>
      <dgm:spPr/>
    </dgm:pt>
    <dgm:pt modelId="{B17F302C-767C-484E-8FBC-A7D8106C8EA5}" type="pres">
      <dgm:prSet presAssocID="{75724682-57B0-4E32-8BE1-240FFC866C36}" presName="horzSpace2" presStyleCnt="0"/>
      <dgm:spPr/>
    </dgm:pt>
    <dgm:pt modelId="{EF4BD4FB-1AE6-4B23-9E4C-837A097F09D1}" type="pres">
      <dgm:prSet presAssocID="{75724682-57B0-4E32-8BE1-240FFC866C36}" presName="tx2" presStyleLbl="revTx" presStyleIdx="1" presStyleCnt="4"/>
      <dgm:spPr/>
    </dgm:pt>
    <dgm:pt modelId="{96CB88F1-9ABF-46FC-8463-BF8861D96582}" type="pres">
      <dgm:prSet presAssocID="{75724682-57B0-4E32-8BE1-240FFC866C36}" presName="vert2" presStyleCnt="0"/>
      <dgm:spPr/>
    </dgm:pt>
    <dgm:pt modelId="{E431064F-3767-45AA-94DB-9119E5A23882}" type="pres">
      <dgm:prSet presAssocID="{75724682-57B0-4E32-8BE1-240FFC866C36}" presName="thinLine2b" presStyleLbl="callout" presStyleIdx="0" presStyleCnt="3"/>
      <dgm:spPr/>
    </dgm:pt>
    <dgm:pt modelId="{D684EAE0-60DB-445F-B1FA-C219C10AB478}" type="pres">
      <dgm:prSet presAssocID="{75724682-57B0-4E32-8BE1-240FFC866C36}" presName="vertSpace2b" presStyleCnt="0"/>
      <dgm:spPr/>
    </dgm:pt>
    <dgm:pt modelId="{079E69CB-FD0A-493C-9B5C-0F9239C168F2}" type="pres">
      <dgm:prSet presAssocID="{04A8811C-740D-4738-9407-7866CEF5A47C}" presName="horz2" presStyleCnt="0"/>
      <dgm:spPr/>
    </dgm:pt>
    <dgm:pt modelId="{226AE3E3-5DDD-4012-A20C-985E8B8D2867}" type="pres">
      <dgm:prSet presAssocID="{04A8811C-740D-4738-9407-7866CEF5A47C}" presName="horzSpace2" presStyleCnt="0"/>
      <dgm:spPr/>
    </dgm:pt>
    <dgm:pt modelId="{B01FE683-60F5-411E-9B38-0AE05DF678D0}" type="pres">
      <dgm:prSet presAssocID="{04A8811C-740D-4738-9407-7866CEF5A47C}" presName="tx2" presStyleLbl="revTx" presStyleIdx="2" presStyleCnt="4"/>
      <dgm:spPr/>
    </dgm:pt>
    <dgm:pt modelId="{840A1A16-7FCD-4D19-A10E-5D8C9D5012EA}" type="pres">
      <dgm:prSet presAssocID="{04A8811C-740D-4738-9407-7866CEF5A47C}" presName="vert2" presStyleCnt="0"/>
      <dgm:spPr/>
    </dgm:pt>
    <dgm:pt modelId="{316E0267-5642-4854-941E-F1D3194365E0}" type="pres">
      <dgm:prSet presAssocID="{04A8811C-740D-4738-9407-7866CEF5A47C}" presName="thinLine2b" presStyleLbl="callout" presStyleIdx="1" presStyleCnt="3"/>
      <dgm:spPr/>
    </dgm:pt>
    <dgm:pt modelId="{FCC59DED-E1B8-4AB5-8AA6-5FE4BE3604CB}" type="pres">
      <dgm:prSet presAssocID="{04A8811C-740D-4738-9407-7866CEF5A47C}" presName="vertSpace2b" presStyleCnt="0"/>
      <dgm:spPr/>
    </dgm:pt>
    <dgm:pt modelId="{E763C36E-08BE-4E76-B31A-1F8B5E759C2B}" type="pres">
      <dgm:prSet presAssocID="{8632FD30-A0A3-4E7B-8904-53BD3C161B3F}" presName="horz2" presStyleCnt="0"/>
      <dgm:spPr/>
    </dgm:pt>
    <dgm:pt modelId="{0F1E30A5-375D-4C85-B21F-BCDEEA5779D3}" type="pres">
      <dgm:prSet presAssocID="{8632FD30-A0A3-4E7B-8904-53BD3C161B3F}" presName="horzSpace2" presStyleCnt="0"/>
      <dgm:spPr/>
    </dgm:pt>
    <dgm:pt modelId="{68CF6B10-182A-447E-BC0D-5F5F0C413249}" type="pres">
      <dgm:prSet presAssocID="{8632FD30-A0A3-4E7B-8904-53BD3C161B3F}" presName="tx2" presStyleLbl="revTx" presStyleIdx="3" presStyleCnt="4"/>
      <dgm:spPr/>
    </dgm:pt>
    <dgm:pt modelId="{77BEDAAC-D4D7-4AB9-BC1D-AA1573B31E8B}" type="pres">
      <dgm:prSet presAssocID="{8632FD30-A0A3-4E7B-8904-53BD3C161B3F}" presName="vert2" presStyleCnt="0"/>
      <dgm:spPr/>
    </dgm:pt>
    <dgm:pt modelId="{877A564F-346A-4199-8403-2150A8D7A0B2}" type="pres">
      <dgm:prSet presAssocID="{8632FD30-A0A3-4E7B-8904-53BD3C161B3F}" presName="thinLine2b" presStyleLbl="callout" presStyleIdx="2" presStyleCnt="3"/>
      <dgm:spPr/>
    </dgm:pt>
    <dgm:pt modelId="{84A895A4-08E3-4B29-895B-FAD60FA469F7}" type="pres">
      <dgm:prSet presAssocID="{8632FD30-A0A3-4E7B-8904-53BD3C161B3F}" presName="vertSpace2b" presStyleCnt="0"/>
      <dgm:spPr/>
    </dgm:pt>
  </dgm:ptLst>
  <dgm:cxnLst>
    <dgm:cxn modelId="{8B35B03A-3303-4735-9D21-ED550D2152C0}" srcId="{D3D8A615-ED49-46B9-8571-5599A5512A4E}" destId="{8632FD30-A0A3-4E7B-8904-53BD3C161B3F}" srcOrd="2" destOrd="0" parTransId="{6670A88F-A0D5-4A5F-8878-F94513AC531C}" sibTransId="{DD767A28-414F-41E7-83C8-86392581CBD3}"/>
    <dgm:cxn modelId="{BAEE7A70-E1D4-401D-9A5F-9DB20BAFDBDE}" type="presOf" srcId="{D3D8A615-ED49-46B9-8571-5599A5512A4E}" destId="{25396B42-7F1B-44E4-B83A-90811CC0D13C}" srcOrd="0" destOrd="0" presId="urn:microsoft.com/office/officeart/2008/layout/LinedList"/>
    <dgm:cxn modelId="{AD0B0456-8653-4AD9-BEDF-2B83A84834B1}" type="presOf" srcId="{04A8811C-740D-4738-9407-7866CEF5A47C}" destId="{B01FE683-60F5-411E-9B38-0AE05DF678D0}" srcOrd="0" destOrd="0" presId="urn:microsoft.com/office/officeart/2008/layout/LinedList"/>
    <dgm:cxn modelId="{3CECA49D-B4B5-4336-B83C-8A4B9E29C14E}" type="presOf" srcId="{ED2FA50F-972C-4B5E-A779-19FFCC267191}" destId="{71202C19-80A9-4FF9-AA81-8CADF5167229}" srcOrd="0" destOrd="0" presId="urn:microsoft.com/office/officeart/2008/layout/LinedList"/>
    <dgm:cxn modelId="{A3B9CDA5-501F-47EE-A5BE-C13659F7543A}" srcId="{D3D8A615-ED49-46B9-8571-5599A5512A4E}" destId="{75724682-57B0-4E32-8BE1-240FFC866C36}" srcOrd="0" destOrd="0" parTransId="{9D6D4742-1FD4-4963-A2D9-B533CC4746F1}" sibTransId="{95F1EF96-CCA4-4F7C-BBFD-1905EC49AFC1}"/>
    <dgm:cxn modelId="{2656E4B5-3773-4B9A-9EB9-9B7C587C0920}" srcId="{D3D8A615-ED49-46B9-8571-5599A5512A4E}" destId="{04A8811C-740D-4738-9407-7866CEF5A47C}" srcOrd="1" destOrd="0" parTransId="{D820850D-26B6-4D5B-BE12-FACBC9DDD038}" sibTransId="{1FEEB02A-C67F-4337-9FE3-5C567BDCD7EE}"/>
    <dgm:cxn modelId="{10DABEBF-A233-4106-8C12-6DB990F08E8D}" type="presOf" srcId="{8632FD30-A0A3-4E7B-8904-53BD3C161B3F}" destId="{68CF6B10-182A-447E-BC0D-5F5F0C413249}" srcOrd="0" destOrd="0" presId="urn:microsoft.com/office/officeart/2008/layout/LinedList"/>
    <dgm:cxn modelId="{244DD6E5-45F8-41A5-98A6-FE536AF5C168}" type="presOf" srcId="{75724682-57B0-4E32-8BE1-240FFC866C36}" destId="{EF4BD4FB-1AE6-4B23-9E4C-837A097F09D1}" srcOrd="0" destOrd="0" presId="urn:microsoft.com/office/officeart/2008/layout/LinedList"/>
    <dgm:cxn modelId="{DD5BB5F6-8447-4850-BA21-185A7266E06A}" srcId="{ED2FA50F-972C-4B5E-A779-19FFCC267191}" destId="{D3D8A615-ED49-46B9-8571-5599A5512A4E}" srcOrd="0" destOrd="0" parTransId="{D83481BB-2937-4BB3-8352-3761F307B558}" sibTransId="{B83393B9-F657-437C-BBDF-B2042A618D13}"/>
    <dgm:cxn modelId="{B1E8A7CA-DD5C-4349-8AFE-14EB18A51464}" type="presParOf" srcId="{71202C19-80A9-4FF9-AA81-8CADF5167229}" destId="{F04B248B-FEFE-4379-AEA8-0DF053021914}" srcOrd="0" destOrd="0" presId="urn:microsoft.com/office/officeart/2008/layout/LinedList"/>
    <dgm:cxn modelId="{68447DA6-DFB1-457B-8E4D-D3905CD35E94}" type="presParOf" srcId="{71202C19-80A9-4FF9-AA81-8CADF5167229}" destId="{7C3143C9-0593-41F4-A702-153624C158FB}" srcOrd="1" destOrd="0" presId="urn:microsoft.com/office/officeart/2008/layout/LinedList"/>
    <dgm:cxn modelId="{D0A509EE-FDB7-437A-A2BA-D5CB46F3262C}" type="presParOf" srcId="{7C3143C9-0593-41F4-A702-153624C158FB}" destId="{25396B42-7F1B-44E4-B83A-90811CC0D13C}" srcOrd="0" destOrd="0" presId="urn:microsoft.com/office/officeart/2008/layout/LinedList"/>
    <dgm:cxn modelId="{5D2D2F4A-68E3-491E-9662-2C5E587A12B1}" type="presParOf" srcId="{7C3143C9-0593-41F4-A702-153624C158FB}" destId="{54210D8F-C419-430F-86FB-E309D2653724}" srcOrd="1" destOrd="0" presId="urn:microsoft.com/office/officeart/2008/layout/LinedList"/>
    <dgm:cxn modelId="{5087F61A-5AEF-4891-9C33-94B13DD2210E}" type="presParOf" srcId="{54210D8F-C419-430F-86FB-E309D2653724}" destId="{674B53BF-4785-4180-BE22-A8654C0EB821}" srcOrd="0" destOrd="0" presId="urn:microsoft.com/office/officeart/2008/layout/LinedList"/>
    <dgm:cxn modelId="{558E6EE8-3A0E-4466-B1F8-D28AC69701B7}" type="presParOf" srcId="{54210D8F-C419-430F-86FB-E309D2653724}" destId="{5FBB6EF0-3EAA-4DD5-86F8-FD10D3B9A5BB}" srcOrd="1" destOrd="0" presId="urn:microsoft.com/office/officeart/2008/layout/LinedList"/>
    <dgm:cxn modelId="{B348D64E-64FD-4B87-9F9C-93A3DB0E45E4}" type="presParOf" srcId="{5FBB6EF0-3EAA-4DD5-86F8-FD10D3B9A5BB}" destId="{B17F302C-767C-484E-8FBC-A7D8106C8EA5}" srcOrd="0" destOrd="0" presId="urn:microsoft.com/office/officeart/2008/layout/LinedList"/>
    <dgm:cxn modelId="{3A23F409-FA50-4C58-A01C-C6E2A93AFCDB}" type="presParOf" srcId="{5FBB6EF0-3EAA-4DD5-86F8-FD10D3B9A5BB}" destId="{EF4BD4FB-1AE6-4B23-9E4C-837A097F09D1}" srcOrd="1" destOrd="0" presId="urn:microsoft.com/office/officeart/2008/layout/LinedList"/>
    <dgm:cxn modelId="{291D82E0-A5DA-47A5-ACFB-354DA181A207}" type="presParOf" srcId="{5FBB6EF0-3EAA-4DD5-86F8-FD10D3B9A5BB}" destId="{96CB88F1-9ABF-46FC-8463-BF8861D96582}" srcOrd="2" destOrd="0" presId="urn:microsoft.com/office/officeart/2008/layout/LinedList"/>
    <dgm:cxn modelId="{34950B38-AC10-4B3B-BB71-FD14D705DDE4}" type="presParOf" srcId="{54210D8F-C419-430F-86FB-E309D2653724}" destId="{E431064F-3767-45AA-94DB-9119E5A23882}" srcOrd="2" destOrd="0" presId="urn:microsoft.com/office/officeart/2008/layout/LinedList"/>
    <dgm:cxn modelId="{A7586220-2FAA-4DDA-A49E-113EAAD9DA14}" type="presParOf" srcId="{54210D8F-C419-430F-86FB-E309D2653724}" destId="{D684EAE0-60DB-445F-B1FA-C219C10AB478}" srcOrd="3" destOrd="0" presId="urn:microsoft.com/office/officeart/2008/layout/LinedList"/>
    <dgm:cxn modelId="{0DA019F1-3617-4B03-B12B-652A59E106B1}" type="presParOf" srcId="{54210D8F-C419-430F-86FB-E309D2653724}" destId="{079E69CB-FD0A-493C-9B5C-0F9239C168F2}" srcOrd="4" destOrd="0" presId="urn:microsoft.com/office/officeart/2008/layout/LinedList"/>
    <dgm:cxn modelId="{DA2BEBE4-612B-4232-B42E-50F570E1F3E6}" type="presParOf" srcId="{079E69CB-FD0A-493C-9B5C-0F9239C168F2}" destId="{226AE3E3-5DDD-4012-A20C-985E8B8D2867}" srcOrd="0" destOrd="0" presId="urn:microsoft.com/office/officeart/2008/layout/LinedList"/>
    <dgm:cxn modelId="{C5B7E989-A192-40FF-B3D8-28560376AEA5}" type="presParOf" srcId="{079E69CB-FD0A-493C-9B5C-0F9239C168F2}" destId="{B01FE683-60F5-411E-9B38-0AE05DF678D0}" srcOrd="1" destOrd="0" presId="urn:microsoft.com/office/officeart/2008/layout/LinedList"/>
    <dgm:cxn modelId="{84A9A28B-0BDD-4518-9492-E0E3335F2E16}" type="presParOf" srcId="{079E69CB-FD0A-493C-9B5C-0F9239C168F2}" destId="{840A1A16-7FCD-4D19-A10E-5D8C9D5012EA}" srcOrd="2" destOrd="0" presId="urn:microsoft.com/office/officeart/2008/layout/LinedList"/>
    <dgm:cxn modelId="{9981FBD2-BAF2-4282-A454-EB7F8C3B3681}" type="presParOf" srcId="{54210D8F-C419-430F-86FB-E309D2653724}" destId="{316E0267-5642-4854-941E-F1D3194365E0}" srcOrd="5" destOrd="0" presId="urn:microsoft.com/office/officeart/2008/layout/LinedList"/>
    <dgm:cxn modelId="{10B8AE1D-1197-4679-8442-BA0B10478130}" type="presParOf" srcId="{54210D8F-C419-430F-86FB-E309D2653724}" destId="{FCC59DED-E1B8-4AB5-8AA6-5FE4BE3604CB}" srcOrd="6" destOrd="0" presId="urn:microsoft.com/office/officeart/2008/layout/LinedList"/>
    <dgm:cxn modelId="{DC101534-B1BD-4C32-B152-B9B7AB0631DA}" type="presParOf" srcId="{54210D8F-C419-430F-86FB-E309D2653724}" destId="{E763C36E-08BE-4E76-B31A-1F8B5E759C2B}" srcOrd="7" destOrd="0" presId="urn:microsoft.com/office/officeart/2008/layout/LinedList"/>
    <dgm:cxn modelId="{6B86710D-F28F-4F1A-B534-B1C57A13414A}" type="presParOf" srcId="{E763C36E-08BE-4E76-B31A-1F8B5E759C2B}" destId="{0F1E30A5-375D-4C85-B21F-BCDEEA5779D3}" srcOrd="0" destOrd="0" presId="urn:microsoft.com/office/officeart/2008/layout/LinedList"/>
    <dgm:cxn modelId="{57933654-C063-498A-9D98-A68D68373D0B}" type="presParOf" srcId="{E763C36E-08BE-4E76-B31A-1F8B5E759C2B}" destId="{68CF6B10-182A-447E-BC0D-5F5F0C413249}" srcOrd="1" destOrd="0" presId="urn:microsoft.com/office/officeart/2008/layout/LinedList"/>
    <dgm:cxn modelId="{1FA0B41E-F239-4F8C-B095-660A4A43DD6E}" type="presParOf" srcId="{E763C36E-08BE-4E76-B31A-1F8B5E759C2B}" destId="{77BEDAAC-D4D7-4AB9-BC1D-AA1573B31E8B}" srcOrd="2" destOrd="0" presId="urn:microsoft.com/office/officeart/2008/layout/LinedList"/>
    <dgm:cxn modelId="{B8F32128-6563-4782-8335-903F0D2ED099}" type="presParOf" srcId="{54210D8F-C419-430F-86FB-E309D2653724}" destId="{877A564F-346A-4199-8403-2150A8D7A0B2}" srcOrd="8" destOrd="0" presId="urn:microsoft.com/office/officeart/2008/layout/LinedList"/>
    <dgm:cxn modelId="{7EDEDF6E-9E46-4D38-A55F-181F268C61EE}" type="presParOf" srcId="{54210D8F-C419-430F-86FB-E309D2653724}" destId="{84A895A4-08E3-4B29-895B-FAD60FA469F7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2FA50F-972C-4B5E-A779-19FFCC2671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D8A615-ED49-46B9-8571-5599A5512A4E}">
      <dgm:prSet phldrT="[Text]" phldr="0"/>
      <dgm:spPr/>
      <dgm:t>
        <a:bodyPr/>
        <a:lstStyle/>
        <a:p>
          <a:r>
            <a:rPr lang="en-US" b="1" dirty="0"/>
            <a:t>Instructor Roster</a:t>
          </a:r>
        </a:p>
      </dgm:t>
    </dgm:pt>
    <dgm:pt modelId="{D83481BB-2937-4BB3-8352-3761F307B558}" type="parTrans" cxnId="{DD5BB5F6-8447-4850-BA21-185A7266E06A}">
      <dgm:prSet/>
      <dgm:spPr/>
      <dgm:t>
        <a:bodyPr/>
        <a:lstStyle/>
        <a:p>
          <a:endParaRPr lang="en-US"/>
        </a:p>
      </dgm:t>
    </dgm:pt>
    <dgm:pt modelId="{B83393B9-F657-437C-BBDF-B2042A618D13}" type="sibTrans" cxnId="{DD5BB5F6-8447-4850-BA21-185A7266E06A}">
      <dgm:prSet/>
      <dgm:spPr/>
      <dgm:t>
        <a:bodyPr/>
        <a:lstStyle/>
        <a:p>
          <a:endParaRPr lang="en-US"/>
        </a:p>
      </dgm:t>
    </dgm:pt>
    <dgm:pt modelId="{75724682-57B0-4E32-8BE1-240FFC866C36}">
      <dgm:prSet custT="1"/>
      <dgm:spPr/>
      <dgm:t>
        <a:bodyPr/>
        <a:lstStyle/>
        <a:p>
          <a:r>
            <a:rPr lang="en-US" sz="1300" dirty="0"/>
            <a:t>You will need to indicate you are a current employee on the Instructor Roster.</a:t>
          </a:r>
        </a:p>
      </dgm:t>
    </dgm:pt>
    <dgm:pt modelId="{9D6D4742-1FD4-4963-A2D9-B533CC4746F1}" type="parTrans" cxnId="{A3B9CDA5-501F-47EE-A5BE-C13659F7543A}">
      <dgm:prSet/>
      <dgm:spPr/>
      <dgm:t>
        <a:bodyPr/>
        <a:lstStyle/>
        <a:p>
          <a:endParaRPr lang="en-US"/>
        </a:p>
      </dgm:t>
    </dgm:pt>
    <dgm:pt modelId="{95F1EF96-CCA4-4F7C-BBFD-1905EC49AFC1}" type="sibTrans" cxnId="{A3B9CDA5-501F-47EE-A5BE-C13659F7543A}">
      <dgm:prSet/>
      <dgm:spPr/>
      <dgm:t>
        <a:bodyPr/>
        <a:lstStyle/>
        <a:p>
          <a:endParaRPr lang="en-US"/>
        </a:p>
      </dgm:t>
    </dgm:pt>
    <dgm:pt modelId="{1B83835D-15F8-4596-B659-63BE882F9F3C}">
      <dgm:prSet custT="1"/>
      <dgm:spPr/>
      <dgm:t>
        <a:bodyPr/>
        <a:lstStyle/>
        <a:p>
          <a:r>
            <a:rPr lang="en-US" sz="1300" dirty="0"/>
            <a:t>Fill in the top portion with your information</a:t>
          </a:r>
        </a:p>
      </dgm:t>
    </dgm:pt>
    <dgm:pt modelId="{5900C8F4-9121-428D-94C5-E018F15CB60D}" type="parTrans" cxnId="{73E3E7F1-FFC9-4CB0-AAA1-6B29F3FD4640}">
      <dgm:prSet/>
      <dgm:spPr/>
      <dgm:t>
        <a:bodyPr/>
        <a:lstStyle/>
        <a:p>
          <a:endParaRPr lang="en-US"/>
        </a:p>
      </dgm:t>
    </dgm:pt>
    <dgm:pt modelId="{356CBE6E-0FCD-40AD-A820-E3826EFA2392}" type="sibTrans" cxnId="{73E3E7F1-FFC9-4CB0-AAA1-6B29F3FD4640}">
      <dgm:prSet/>
      <dgm:spPr/>
      <dgm:t>
        <a:bodyPr/>
        <a:lstStyle/>
        <a:p>
          <a:endParaRPr lang="en-US"/>
        </a:p>
      </dgm:t>
    </dgm:pt>
    <dgm:pt modelId="{B41D25BC-F915-447B-A4A7-804617746EBB}">
      <dgm:prSet custT="1"/>
      <dgm:spPr/>
      <dgm:t>
        <a:bodyPr/>
        <a:lstStyle/>
        <a:p>
          <a:r>
            <a:rPr lang="en-US" sz="1300" dirty="0"/>
            <a:t>Provide TB completion date and date of RQ</a:t>
          </a:r>
        </a:p>
      </dgm:t>
    </dgm:pt>
    <dgm:pt modelId="{F21DA2EB-7C3A-49DA-9283-63A8B9D3A569}" type="parTrans" cxnId="{D527B63A-5EE3-49D4-9A5F-F4E0512F749B}">
      <dgm:prSet/>
      <dgm:spPr/>
      <dgm:t>
        <a:bodyPr/>
        <a:lstStyle/>
        <a:p>
          <a:endParaRPr lang="en-US"/>
        </a:p>
      </dgm:t>
    </dgm:pt>
    <dgm:pt modelId="{6DD70D5F-C492-4B50-81E3-6BF4F6B0AFAC}" type="sibTrans" cxnId="{D527B63A-5EE3-49D4-9A5F-F4E0512F749B}">
      <dgm:prSet/>
      <dgm:spPr/>
      <dgm:t>
        <a:bodyPr/>
        <a:lstStyle/>
        <a:p>
          <a:endParaRPr lang="en-US"/>
        </a:p>
      </dgm:t>
    </dgm:pt>
    <dgm:pt modelId="{E68E836B-14B4-4F97-B3E0-F05614C161D1}">
      <dgm:prSet/>
      <dgm:spPr/>
      <dgm:t>
        <a:bodyPr/>
        <a:lstStyle/>
        <a:p>
          <a:r>
            <a:rPr lang="en-US" b="1" dirty="0"/>
            <a:t>Clearance Packet</a:t>
          </a:r>
          <a:endParaRPr lang="en-US" dirty="0"/>
        </a:p>
      </dgm:t>
    </dgm:pt>
    <dgm:pt modelId="{93862375-DF97-41E8-B7A2-2EE1A71A1C30}" type="parTrans" cxnId="{63738920-0983-4373-9A5F-7D48B9EB31C0}">
      <dgm:prSet/>
      <dgm:spPr/>
      <dgm:t>
        <a:bodyPr/>
        <a:lstStyle/>
        <a:p>
          <a:endParaRPr lang="en-US"/>
        </a:p>
      </dgm:t>
    </dgm:pt>
    <dgm:pt modelId="{E94C9BCD-C773-4CD5-8AE5-FFC53AC803C5}" type="sibTrans" cxnId="{63738920-0983-4373-9A5F-7D48B9EB31C0}">
      <dgm:prSet/>
      <dgm:spPr/>
      <dgm:t>
        <a:bodyPr/>
        <a:lstStyle/>
        <a:p>
          <a:endParaRPr lang="en-US"/>
        </a:p>
      </dgm:t>
    </dgm:pt>
    <dgm:pt modelId="{D2B1C0F4-6C42-43F9-BF58-223293FC7C5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300" dirty="0"/>
            <a:t>Provide copy of current CAT and MAT</a:t>
          </a:r>
        </a:p>
      </dgm:t>
    </dgm:pt>
    <dgm:pt modelId="{24B71817-EF52-4728-B0B5-D0EA19D567E9}" type="parTrans" cxnId="{6F25FF9A-AFBB-42C0-A4C3-D459720D1EA7}">
      <dgm:prSet/>
      <dgm:spPr/>
      <dgm:t>
        <a:bodyPr/>
        <a:lstStyle/>
        <a:p>
          <a:endParaRPr lang="en-US"/>
        </a:p>
      </dgm:t>
    </dgm:pt>
    <dgm:pt modelId="{7F61CB4A-9D78-4373-B758-8CCC3B024DF8}" type="sibTrans" cxnId="{6F25FF9A-AFBB-42C0-A4C3-D459720D1EA7}">
      <dgm:prSet/>
      <dgm:spPr/>
      <dgm:t>
        <a:bodyPr/>
        <a:lstStyle/>
        <a:p>
          <a:endParaRPr lang="en-US"/>
        </a:p>
      </dgm:t>
    </dgm:pt>
    <dgm:pt modelId="{AFE33C95-0612-495D-BE00-E6C90C801D58}">
      <dgm:prSet custT="1"/>
      <dgm:spPr/>
      <dgm:t>
        <a:bodyPr/>
        <a:lstStyle/>
        <a:p>
          <a:r>
            <a:rPr lang="en-US" sz="1300" dirty="0"/>
            <a:t>Provide Confidentiality and Network Access Agreement with current signature</a:t>
          </a:r>
        </a:p>
      </dgm:t>
    </dgm:pt>
    <dgm:pt modelId="{207C5A5D-154C-4C95-9330-49F6C0D2FBB1}" type="parTrans" cxnId="{8301325C-2F1F-44FA-988D-27096CDABA2B}">
      <dgm:prSet/>
      <dgm:spPr/>
      <dgm:t>
        <a:bodyPr/>
        <a:lstStyle/>
        <a:p>
          <a:endParaRPr lang="en-US"/>
        </a:p>
      </dgm:t>
    </dgm:pt>
    <dgm:pt modelId="{B4A138E6-C0F3-4F3A-900B-5E61E37237F8}" type="sibTrans" cxnId="{8301325C-2F1F-44FA-988D-27096CDABA2B}">
      <dgm:prSet/>
      <dgm:spPr/>
      <dgm:t>
        <a:bodyPr/>
        <a:lstStyle/>
        <a:p>
          <a:endParaRPr lang="en-US"/>
        </a:p>
      </dgm:t>
    </dgm:pt>
    <dgm:pt modelId="{3618F1C1-B92E-4C66-B545-E8D23146A53F}">
      <dgm:prSet custT="1"/>
      <dgm:spPr/>
      <dgm:t>
        <a:bodyPr/>
        <a:lstStyle/>
        <a:p>
          <a:r>
            <a:rPr lang="en-US" sz="1300" dirty="0"/>
            <a:t>Alternative: provide current instructor clearance packet and orientation quiz</a:t>
          </a:r>
        </a:p>
      </dgm:t>
    </dgm:pt>
    <dgm:pt modelId="{87C0F2AA-67D4-4420-844F-C93A87DF4A7B}" type="parTrans" cxnId="{21CD49B0-C9CE-4D33-A2FC-6D3E820D7564}">
      <dgm:prSet/>
      <dgm:spPr/>
      <dgm:t>
        <a:bodyPr/>
        <a:lstStyle/>
        <a:p>
          <a:endParaRPr lang="en-US"/>
        </a:p>
      </dgm:t>
    </dgm:pt>
    <dgm:pt modelId="{A03D2980-284A-4052-A6BA-BD985EA75C0E}" type="sibTrans" cxnId="{21CD49B0-C9CE-4D33-A2FC-6D3E820D7564}">
      <dgm:prSet/>
      <dgm:spPr/>
      <dgm:t>
        <a:bodyPr/>
        <a:lstStyle/>
        <a:p>
          <a:endParaRPr lang="en-US"/>
        </a:p>
      </dgm:t>
    </dgm:pt>
    <dgm:pt modelId="{71202C19-80A9-4FF9-AA81-8CADF5167229}" type="pres">
      <dgm:prSet presAssocID="{ED2FA50F-972C-4B5E-A779-19FFCC267191}" presName="vert0" presStyleCnt="0">
        <dgm:presLayoutVars>
          <dgm:dir/>
          <dgm:animOne val="branch"/>
          <dgm:animLvl val="lvl"/>
        </dgm:presLayoutVars>
      </dgm:prSet>
      <dgm:spPr/>
    </dgm:pt>
    <dgm:pt modelId="{F04B248B-FEFE-4379-AEA8-0DF053021914}" type="pres">
      <dgm:prSet presAssocID="{D3D8A615-ED49-46B9-8571-5599A5512A4E}" presName="thickLine" presStyleLbl="alignNode1" presStyleIdx="0" presStyleCnt="2"/>
      <dgm:spPr/>
    </dgm:pt>
    <dgm:pt modelId="{7C3143C9-0593-41F4-A702-153624C158FB}" type="pres">
      <dgm:prSet presAssocID="{D3D8A615-ED49-46B9-8571-5599A5512A4E}" presName="horz1" presStyleCnt="0"/>
      <dgm:spPr/>
    </dgm:pt>
    <dgm:pt modelId="{25396B42-7F1B-44E4-B83A-90811CC0D13C}" type="pres">
      <dgm:prSet presAssocID="{D3D8A615-ED49-46B9-8571-5599A5512A4E}" presName="tx1" presStyleLbl="revTx" presStyleIdx="0" presStyleCnt="8"/>
      <dgm:spPr/>
    </dgm:pt>
    <dgm:pt modelId="{54210D8F-C419-430F-86FB-E309D2653724}" type="pres">
      <dgm:prSet presAssocID="{D3D8A615-ED49-46B9-8571-5599A5512A4E}" presName="vert1" presStyleCnt="0"/>
      <dgm:spPr/>
    </dgm:pt>
    <dgm:pt modelId="{04543CBF-49F3-4B51-88E4-F04EF03A9541}" type="pres">
      <dgm:prSet presAssocID="{75724682-57B0-4E32-8BE1-240FFC866C36}" presName="vertSpace2a" presStyleCnt="0"/>
      <dgm:spPr/>
    </dgm:pt>
    <dgm:pt modelId="{3C03AA9C-E007-4D6D-9FAC-263738B6B8DB}" type="pres">
      <dgm:prSet presAssocID="{75724682-57B0-4E32-8BE1-240FFC866C36}" presName="horz2" presStyleCnt="0"/>
      <dgm:spPr/>
    </dgm:pt>
    <dgm:pt modelId="{931EE6A4-430A-475A-82BD-EE3E405A3C54}" type="pres">
      <dgm:prSet presAssocID="{75724682-57B0-4E32-8BE1-240FFC866C36}" presName="horzSpace2" presStyleCnt="0"/>
      <dgm:spPr/>
    </dgm:pt>
    <dgm:pt modelId="{A1EC71AA-D2B3-4AFA-8D54-97BDCB4EC69A}" type="pres">
      <dgm:prSet presAssocID="{75724682-57B0-4E32-8BE1-240FFC866C36}" presName="tx2" presStyleLbl="revTx" presStyleIdx="1" presStyleCnt="8"/>
      <dgm:spPr/>
    </dgm:pt>
    <dgm:pt modelId="{F9E3ACFF-F215-4537-8C9E-6E01D70D1274}" type="pres">
      <dgm:prSet presAssocID="{75724682-57B0-4E32-8BE1-240FFC866C36}" presName="vert2" presStyleCnt="0"/>
      <dgm:spPr/>
    </dgm:pt>
    <dgm:pt modelId="{B8FEDC21-AE6B-492C-8D93-99A3EFAB7F01}" type="pres">
      <dgm:prSet presAssocID="{75724682-57B0-4E32-8BE1-240FFC866C36}" presName="thinLine2b" presStyleLbl="callout" presStyleIdx="0" presStyleCnt="6"/>
      <dgm:spPr/>
    </dgm:pt>
    <dgm:pt modelId="{12F1777B-1092-401E-8401-FA3FEACD916E}" type="pres">
      <dgm:prSet presAssocID="{75724682-57B0-4E32-8BE1-240FFC866C36}" presName="vertSpace2b" presStyleCnt="0"/>
      <dgm:spPr/>
    </dgm:pt>
    <dgm:pt modelId="{0B13F5F8-49CC-47BB-A5B3-072FF338A7F4}" type="pres">
      <dgm:prSet presAssocID="{1B83835D-15F8-4596-B659-63BE882F9F3C}" presName="horz2" presStyleCnt="0"/>
      <dgm:spPr/>
    </dgm:pt>
    <dgm:pt modelId="{62C6DF44-C333-485E-A58E-E5A8425B65BC}" type="pres">
      <dgm:prSet presAssocID="{1B83835D-15F8-4596-B659-63BE882F9F3C}" presName="horzSpace2" presStyleCnt="0"/>
      <dgm:spPr/>
    </dgm:pt>
    <dgm:pt modelId="{69B724CF-89C4-444B-AEA5-53817A67F041}" type="pres">
      <dgm:prSet presAssocID="{1B83835D-15F8-4596-B659-63BE882F9F3C}" presName="tx2" presStyleLbl="revTx" presStyleIdx="2" presStyleCnt="8"/>
      <dgm:spPr/>
    </dgm:pt>
    <dgm:pt modelId="{A6FC4A8F-8746-4230-97E6-DBFCE8D7F6E6}" type="pres">
      <dgm:prSet presAssocID="{1B83835D-15F8-4596-B659-63BE882F9F3C}" presName="vert2" presStyleCnt="0"/>
      <dgm:spPr/>
    </dgm:pt>
    <dgm:pt modelId="{85A895E2-96B8-4D59-AC10-6E939DA5BF00}" type="pres">
      <dgm:prSet presAssocID="{1B83835D-15F8-4596-B659-63BE882F9F3C}" presName="thinLine2b" presStyleLbl="callout" presStyleIdx="1" presStyleCnt="6"/>
      <dgm:spPr/>
    </dgm:pt>
    <dgm:pt modelId="{5132C4AF-4701-42D3-A73A-9156EE9ADB1C}" type="pres">
      <dgm:prSet presAssocID="{1B83835D-15F8-4596-B659-63BE882F9F3C}" presName="vertSpace2b" presStyleCnt="0"/>
      <dgm:spPr/>
    </dgm:pt>
    <dgm:pt modelId="{AFC0D047-871C-453B-9669-CC1F50B4156E}" type="pres">
      <dgm:prSet presAssocID="{B41D25BC-F915-447B-A4A7-804617746EBB}" presName="horz2" presStyleCnt="0"/>
      <dgm:spPr/>
    </dgm:pt>
    <dgm:pt modelId="{48D855E5-AB8A-4E9B-A521-00277970643B}" type="pres">
      <dgm:prSet presAssocID="{B41D25BC-F915-447B-A4A7-804617746EBB}" presName="horzSpace2" presStyleCnt="0"/>
      <dgm:spPr/>
    </dgm:pt>
    <dgm:pt modelId="{6172DFD3-C885-4653-A075-EC6A210938F4}" type="pres">
      <dgm:prSet presAssocID="{B41D25BC-F915-447B-A4A7-804617746EBB}" presName="tx2" presStyleLbl="revTx" presStyleIdx="3" presStyleCnt="8"/>
      <dgm:spPr/>
    </dgm:pt>
    <dgm:pt modelId="{7FAAB423-CB13-4C1E-A108-06B712CFABAA}" type="pres">
      <dgm:prSet presAssocID="{B41D25BC-F915-447B-A4A7-804617746EBB}" presName="vert2" presStyleCnt="0"/>
      <dgm:spPr/>
    </dgm:pt>
    <dgm:pt modelId="{CA98AC4A-75EE-48E6-9991-ED0970DF97C8}" type="pres">
      <dgm:prSet presAssocID="{B41D25BC-F915-447B-A4A7-804617746EBB}" presName="thinLine2b" presStyleLbl="callout" presStyleIdx="2" presStyleCnt="6"/>
      <dgm:spPr/>
    </dgm:pt>
    <dgm:pt modelId="{EFAC113F-6E5C-4380-AD82-F7E48DF990D2}" type="pres">
      <dgm:prSet presAssocID="{B41D25BC-F915-447B-A4A7-804617746EBB}" presName="vertSpace2b" presStyleCnt="0"/>
      <dgm:spPr/>
    </dgm:pt>
    <dgm:pt modelId="{E020473B-601E-443E-A58F-1EE1561471F1}" type="pres">
      <dgm:prSet presAssocID="{E68E836B-14B4-4F97-B3E0-F05614C161D1}" presName="thickLine" presStyleLbl="alignNode1" presStyleIdx="1" presStyleCnt="2"/>
      <dgm:spPr/>
    </dgm:pt>
    <dgm:pt modelId="{BEF00B04-1D78-4538-8B58-EE2A146AD9B3}" type="pres">
      <dgm:prSet presAssocID="{E68E836B-14B4-4F97-B3E0-F05614C161D1}" presName="horz1" presStyleCnt="0"/>
      <dgm:spPr/>
    </dgm:pt>
    <dgm:pt modelId="{0DFE94E3-9395-4D27-BC14-0222E34A0A20}" type="pres">
      <dgm:prSet presAssocID="{E68E836B-14B4-4F97-B3E0-F05614C161D1}" presName="tx1" presStyleLbl="revTx" presStyleIdx="4" presStyleCnt="8"/>
      <dgm:spPr/>
    </dgm:pt>
    <dgm:pt modelId="{9B6D6474-84C7-48DC-9FA8-F99E649D1295}" type="pres">
      <dgm:prSet presAssocID="{E68E836B-14B4-4F97-B3E0-F05614C161D1}" presName="vert1" presStyleCnt="0"/>
      <dgm:spPr/>
    </dgm:pt>
    <dgm:pt modelId="{8AF67AB4-A972-4855-BA00-B9F826099866}" type="pres">
      <dgm:prSet presAssocID="{D2B1C0F4-6C42-43F9-BF58-223293FC7C52}" presName="vertSpace2a" presStyleCnt="0"/>
      <dgm:spPr/>
    </dgm:pt>
    <dgm:pt modelId="{F98D9D29-BE92-4319-AB65-BB002BF1A735}" type="pres">
      <dgm:prSet presAssocID="{D2B1C0F4-6C42-43F9-BF58-223293FC7C52}" presName="horz2" presStyleCnt="0"/>
      <dgm:spPr/>
    </dgm:pt>
    <dgm:pt modelId="{80CCD4CC-79ED-40E0-8F07-050E68A08ADC}" type="pres">
      <dgm:prSet presAssocID="{D2B1C0F4-6C42-43F9-BF58-223293FC7C52}" presName="horzSpace2" presStyleCnt="0"/>
      <dgm:spPr/>
    </dgm:pt>
    <dgm:pt modelId="{383817E0-275A-4DB8-8038-04CBED908661}" type="pres">
      <dgm:prSet presAssocID="{D2B1C0F4-6C42-43F9-BF58-223293FC7C52}" presName="tx2" presStyleLbl="revTx" presStyleIdx="5" presStyleCnt="8"/>
      <dgm:spPr/>
    </dgm:pt>
    <dgm:pt modelId="{70CF1B19-F660-4866-933F-209E6F774F32}" type="pres">
      <dgm:prSet presAssocID="{D2B1C0F4-6C42-43F9-BF58-223293FC7C52}" presName="vert2" presStyleCnt="0"/>
      <dgm:spPr/>
    </dgm:pt>
    <dgm:pt modelId="{065A6789-A131-40DF-9CC4-13B68FB7A28D}" type="pres">
      <dgm:prSet presAssocID="{D2B1C0F4-6C42-43F9-BF58-223293FC7C52}" presName="thinLine2b" presStyleLbl="callout" presStyleIdx="3" presStyleCnt="6"/>
      <dgm:spPr/>
    </dgm:pt>
    <dgm:pt modelId="{DA921CD3-B472-4A59-8375-F723C1F0D6F8}" type="pres">
      <dgm:prSet presAssocID="{D2B1C0F4-6C42-43F9-BF58-223293FC7C52}" presName="vertSpace2b" presStyleCnt="0"/>
      <dgm:spPr/>
    </dgm:pt>
    <dgm:pt modelId="{508AB16D-5DD7-44D4-A3D7-263B2753B932}" type="pres">
      <dgm:prSet presAssocID="{AFE33C95-0612-495D-BE00-E6C90C801D58}" presName="horz2" presStyleCnt="0"/>
      <dgm:spPr/>
    </dgm:pt>
    <dgm:pt modelId="{9BFBDA2E-D1DE-46B9-8C89-8469B668F739}" type="pres">
      <dgm:prSet presAssocID="{AFE33C95-0612-495D-BE00-E6C90C801D58}" presName="horzSpace2" presStyleCnt="0"/>
      <dgm:spPr/>
    </dgm:pt>
    <dgm:pt modelId="{02B07804-FE40-4A5A-8AF3-83412A8F346C}" type="pres">
      <dgm:prSet presAssocID="{AFE33C95-0612-495D-BE00-E6C90C801D58}" presName="tx2" presStyleLbl="revTx" presStyleIdx="6" presStyleCnt="8"/>
      <dgm:spPr/>
    </dgm:pt>
    <dgm:pt modelId="{4F0B7334-EE6C-41DA-93C3-D5D7DC65E804}" type="pres">
      <dgm:prSet presAssocID="{AFE33C95-0612-495D-BE00-E6C90C801D58}" presName="vert2" presStyleCnt="0"/>
      <dgm:spPr/>
    </dgm:pt>
    <dgm:pt modelId="{3494CCAF-CD32-4CD0-B1AD-879884505CF6}" type="pres">
      <dgm:prSet presAssocID="{AFE33C95-0612-495D-BE00-E6C90C801D58}" presName="thinLine2b" presStyleLbl="callout" presStyleIdx="4" presStyleCnt="6"/>
      <dgm:spPr/>
    </dgm:pt>
    <dgm:pt modelId="{524E7E72-0DCA-49AC-B19B-0B1DC5CFD9E5}" type="pres">
      <dgm:prSet presAssocID="{AFE33C95-0612-495D-BE00-E6C90C801D58}" presName="vertSpace2b" presStyleCnt="0"/>
      <dgm:spPr/>
    </dgm:pt>
    <dgm:pt modelId="{870BFBF0-BA1A-413B-93C8-E39AFBF32977}" type="pres">
      <dgm:prSet presAssocID="{3618F1C1-B92E-4C66-B545-E8D23146A53F}" presName="horz2" presStyleCnt="0"/>
      <dgm:spPr/>
    </dgm:pt>
    <dgm:pt modelId="{ECA03AF3-FA44-4445-9BFF-20CA0CE9A520}" type="pres">
      <dgm:prSet presAssocID="{3618F1C1-B92E-4C66-B545-E8D23146A53F}" presName="horzSpace2" presStyleCnt="0"/>
      <dgm:spPr/>
    </dgm:pt>
    <dgm:pt modelId="{4793143B-7C55-4BFE-AAA9-2A40F7834E2B}" type="pres">
      <dgm:prSet presAssocID="{3618F1C1-B92E-4C66-B545-E8D23146A53F}" presName="tx2" presStyleLbl="revTx" presStyleIdx="7" presStyleCnt="8"/>
      <dgm:spPr/>
    </dgm:pt>
    <dgm:pt modelId="{8590AE00-4771-4E22-95F2-72A50CDF03D1}" type="pres">
      <dgm:prSet presAssocID="{3618F1C1-B92E-4C66-B545-E8D23146A53F}" presName="vert2" presStyleCnt="0"/>
      <dgm:spPr/>
    </dgm:pt>
    <dgm:pt modelId="{3BD4D02D-574B-4891-831E-C4DE33912B86}" type="pres">
      <dgm:prSet presAssocID="{3618F1C1-B92E-4C66-B545-E8D23146A53F}" presName="thinLine2b" presStyleLbl="callout" presStyleIdx="5" presStyleCnt="6"/>
      <dgm:spPr/>
    </dgm:pt>
    <dgm:pt modelId="{17CBECA2-79E9-4E50-A4F4-59AEDDFB8F82}" type="pres">
      <dgm:prSet presAssocID="{3618F1C1-B92E-4C66-B545-E8D23146A53F}" presName="vertSpace2b" presStyleCnt="0"/>
      <dgm:spPr/>
    </dgm:pt>
  </dgm:ptLst>
  <dgm:cxnLst>
    <dgm:cxn modelId="{5852131A-66A4-4C43-8780-FDAE2C214EEA}" type="presOf" srcId="{75724682-57B0-4E32-8BE1-240FFC866C36}" destId="{A1EC71AA-D2B3-4AFA-8D54-97BDCB4EC69A}" srcOrd="0" destOrd="0" presId="urn:microsoft.com/office/officeart/2008/layout/LinedList"/>
    <dgm:cxn modelId="{400C1B1E-3399-4579-AD98-C54760EE5B11}" type="presOf" srcId="{E68E836B-14B4-4F97-B3E0-F05614C161D1}" destId="{0DFE94E3-9395-4D27-BC14-0222E34A0A20}" srcOrd="0" destOrd="0" presId="urn:microsoft.com/office/officeart/2008/layout/LinedList"/>
    <dgm:cxn modelId="{63738920-0983-4373-9A5F-7D48B9EB31C0}" srcId="{ED2FA50F-972C-4B5E-A779-19FFCC267191}" destId="{E68E836B-14B4-4F97-B3E0-F05614C161D1}" srcOrd="1" destOrd="0" parTransId="{93862375-DF97-41E8-B7A2-2EE1A71A1C30}" sibTransId="{E94C9BCD-C773-4CD5-8AE5-FFC53AC803C5}"/>
    <dgm:cxn modelId="{0F1AA73A-C3FD-4790-B7D0-7DB318BE14D4}" type="presOf" srcId="{1B83835D-15F8-4596-B659-63BE882F9F3C}" destId="{69B724CF-89C4-444B-AEA5-53817A67F041}" srcOrd="0" destOrd="0" presId="urn:microsoft.com/office/officeart/2008/layout/LinedList"/>
    <dgm:cxn modelId="{D527B63A-5EE3-49D4-9A5F-F4E0512F749B}" srcId="{D3D8A615-ED49-46B9-8571-5599A5512A4E}" destId="{B41D25BC-F915-447B-A4A7-804617746EBB}" srcOrd="2" destOrd="0" parTransId="{F21DA2EB-7C3A-49DA-9283-63A8B9D3A569}" sibTransId="{6DD70D5F-C492-4B50-81E3-6BF4F6B0AFAC}"/>
    <dgm:cxn modelId="{8301325C-2F1F-44FA-988D-27096CDABA2B}" srcId="{E68E836B-14B4-4F97-B3E0-F05614C161D1}" destId="{AFE33C95-0612-495D-BE00-E6C90C801D58}" srcOrd="1" destOrd="0" parTransId="{207C5A5D-154C-4C95-9330-49F6C0D2FBB1}" sibTransId="{B4A138E6-C0F3-4F3A-900B-5E61E37237F8}"/>
    <dgm:cxn modelId="{EEE5E947-DA96-48A3-9EB7-6C244102C8E1}" type="presOf" srcId="{B41D25BC-F915-447B-A4A7-804617746EBB}" destId="{6172DFD3-C885-4653-A075-EC6A210938F4}" srcOrd="0" destOrd="0" presId="urn:microsoft.com/office/officeart/2008/layout/LinedList"/>
    <dgm:cxn modelId="{8A322C52-E4E6-4630-BEDD-6DFFF741793A}" type="presOf" srcId="{3618F1C1-B92E-4C66-B545-E8D23146A53F}" destId="{4793143B-7C55-4BFE-AAA9-2A40F7834E2B}" srcOrd="0" destOrd="0" presId="urn:microsoft.com/office/officeart/2008/layout/LinedList"/>
    <dgm:cxn modelId="{49220355-1FE9-4375-BD33-4A794024885A}" type="presOf" srcId="{D2B1C0F4-6C42-43F9-BF58-223293FC7C52}" destId="{383817E0-275A-4DB8-8038-04CBED908661}" srcOrd="0" destOrd="0" presId="urn:microsoft.com/office/officeart/2008/layout/LinedList"/>
    <dgm:cxn modelId="{6F25FF9A-AFBB-42C0-A4C3-D459720D1EA7}" srcId="{E68E836B-14B4-4F97-B3E0-F05614C161D1}" destId="{D2B1C0F4-6C42-43F9-BF58-223293FC7C52}" srcOrd="0" destOrd="0" parTransId="{24B71817-EF52-4728-B0B5-D0EA19D567E9}" sibTransId="{7F61CB4A-9D78-4373-B758-8CCC3B024DF8}"/>
    <dgm:cxn modelId="{3CECA49D-B4B5-4336-B83C-8A4B9E29C14E}" type="presOf" srcId="{ED2FA50F-972C-4B5E-A779-19FFCC267191}" destId="{71202C19-80A9-4FF9-AA81-8CADF5167229}" srcOrd="0" destOrd="0" presId="urn:microsoft.com/office/officeart/2008/layout/LinedList"/>
    <dgm:cxn modelId="{A3B9CDA5-501F-47EE-A5BE-C13659F7543A}" srcId="{D3D8A615-ED49-46B9-8571-5599A5512A4E}" destId="{75724682-57B0-4E32-8BE1-240FFC866C36}" srcOrd="0" destOrd="0" parTransId="{9D6D4742-1FD4-4963-A2D9-B533CC4746F1}" sibTransId="{95F1EF96-CCA4-4F7C-BBFD-1905EC49AFC1}"/>
    <dgm:cxn modelId="{21CD49B0-C9CE-4D33-A2FC-6D3E820D7564}" srcId="{E68E836B-14B4-4F97-B3E0-F05614C161D1}" destId="{3618F1C1-B92E-4C66-B545-E8D23146A53F}" srcOrd="2" destOrd="0" parTransId="{87C0F2AA-67D4-4420-844F-C93A87DF4A7B}" sibTransId="{A03D2980-284A-4052-A6BA-BD985EA75C0E}"/>
    <dgm:cxn modelId="{43A85AE8-42CD-4316-AFBB-51CF38F8C08C}" type="presOf" srcId="{D3D8A615-ED49-46B9-8571-5599A5512A4E}" destId="{25396B42-7F1B-44E4-B83A-90811CC0D13C}" srcOrd="0" destOrd="0" presId="urn:microsoft.com/office/officeart/2008/layout/LinedList"/>
    <dgm:cxn modelId="{73E3E7F1-FFC9-4CB0-AAA1-6B29F3FD4640}" srcId="{D3D8A615-ED49-46B9-8571-5599A5512A4E}" destId="{1B83835D-15F8-4596-B659-63BE882F9F3C}" srcOrd="1" destOrd="0" parTransId="{5900C8F4-9121-428D-94C5-E018F15CB60D}" sibTransId="{356CBE6E-0FCD-40AD-A820-E3826EFA2392}"/>
    <dgm:cxn modelId="{D2A5D2F4-20B6-4503-8284-06223A8B0AA9}" type="presOf" srcId="{AFE33C95-0612-495D-BE00-E6C90C801D58}" destId="{02B07804-FE40-4A5A-8AF3-83412A8F346C}" srcOrd="0" destOrd="0" presId="urn:microsoft.com/office/officeart/2008/layout/LinedList"/>
    <dgm:cxn modelId="{DD5BB5F6-8447-4850-BA21-185A7266E06A}" srcId="{ED2FA50F-972C-4B5E-A779-19FFCC267191}" destId="{D3D8A615-ED49-46B9-8571-5599A5512A4E}" srcOrd="0" destOrd="0" parTransId="{D83481BB-2937-4BB3-8352-3761F307B558}" sibTransId="{B83393B9-F657-437C-BBDF-B2042A618D13}"/>
    <dgm:cxn modelId="{F74DEB73-483E-468E-BD9E-A9643F287C72}" type="presParOf" srcId="{71202C19-80A9-4FF9-AA81-8CADF5167229}" destId="{F04B248B-FEFE-4379-AEA8-0DF053021914}" srcOrd="0" destOrd="0" presId="urn:microsoft.com/office/officeart/2008/layout/LinedList"/>
    <dgm:cxn modelId="{AA084099-E852-474F-AD72-512A1494B121}" type="presParOf" srcId="{71202C19-80A9-4FF9-AA81-8CADF5167229}" destId="{7C3143C9-0593-41F4-A702-153624C158FB}" srcOrd="1" destOrd="0" presId="urn:microsoft.com/office/officeart/2008/layout/LinedList"/>
    <dgm:cxn modelId="{41A6A732-2399-4866-BE4D-5196D2BFE78B}" type="presParOf" srcId="{7C3143C9-0593-41F4-A702-153624C158FB}" destId="{25396B42-7F1B-44E4-B83A-90811CC0D13C}" srcOrd="0" destOrd="0" presId="urn:microsoft.com/office/officeart/2008/layout/LinedList"/>
    <dgm:cxn modelId="{9572E2BE-2F1A-4F37-9BE5-13EEE99D0EE3}" type="presParOf" srcId="{7C3143C9-0593-41F4-A702-153624C158FB}" destId="{54210D8F-C419-430F-86FB-E309D2653724}" srcOrd="1" destOrd="0" presId="urn:microsoft.com/office/officeart/2008/layout/LinedList"/>
    <dgm:cxn modelId="{BB178855-3C69-40EF-981B-7B8B09BC13DE}" type="presParOf" srcId="{54210D8F-C419-430F-86FB-E309D2653724}" destId="{04543CBF-49F3-4B51-88E4-F04EF03A9541}" srcOrd="0" destOrd="0" presId="urn:microsoft.com/office/officeart/2008/layout/LinedList"/>
    <dgm:cxn modelId="{1DDB4B86-3511-4432-962D-2400825370B4}" type="presParOf" srcId="{54210D8F-C419-430F-86FB-E309D2653724}" destId="{3C03AA9C-E007-4D6D-9FAC-263738B6B8DB}" srcOrd="1" destOrd="0" presId="urn:microsoft.com/office/officeart/2008/layout/LinedList"/>
    <dgm:cxn modelId="{9099C3D1-8662-47D2-BBEA-A181FC8C1C97}" type="presParOf" srcId="{3C03AA9C-E007-4D6D-9FAC-263738B6B8DB}" destId="{931EE6A4-430A-475A-82BD-EE3E405A3C54}" srcOrd="0" destOrd="0" presId="urn:microsoft.com/office/officeart/2008/layout/LinedList"/>
    <dgm:cxn modelId="{D5A9F10D-0401-4CEF-A66D-045FD9D5F972}" type="presParOf" srcId="{3C03AA9C-E007-4D6D-9FAC-263738B6B8DB}" destId="{A1EC71AA-D2B3-4AFA-8D54-97BDCB4EC69A}" srcOrd="1" destOrd="0" presId="urn:microsoft.com/office/officeart/2008/layout/LinedList"/>
    <dgm:cxn modelId="{E094B4E2-16AE-4C5D-A5F6-2B259B2BD825}" type="presParOf" srcId="{3C03AA9C-E007-4D6D-9FAC-263738B6B8DB}" destId="{F9E3ACFF-F215-4537-8C9E-6E01D70D1274}" srcOrd="2" destOrd="0" presId="urn:microsoft.com/office/officeart/2008/layout/LinedList"/>
    <dgm:cxn modelId="{CF78BD1A-6F83-4BB3-8C4E-0575F8989209}" type="presParOf" srcId="{54210D8F-C419-430F-86FB-E309D2653724}" destId="{B8FEDC21-AE6B-492C-8D93-99A3EFAB7F01}" srcOrd="2" destOrd="0" presId="urn:microsoft.com/office/officeart/2008/layout/LinedList"/>
    <dgm:cxn modelId="{B41B7172-2C10-4B6D-A926-D46946B8FB51}" type="presParOf" srcId="{54210D8F-C419-430F-86FB-E309D2653724}" destId="{12F1777B-1092-401E-8401-FA3FEACD916E}" srcOrd="3" destOrd="0" presId="urn:microsoft.com/office/officeart/2008/layout/LinedList"/>
    <dgm:cxn modelId="{0031E541-388F-4A24-BD90-C0E69E5B39DE}" type="presParOf" srcId="{54210D8F-C419-430F-86FB-E309D2653724}" destId="{0B13F5F8-49CC-47BB-A5B3-072FF338A7F4}" srcOrd="4" destOrd="0" presId="urn:microsoft.com/office/officeart/2008/layout/LinedList"/>
    <dgm:cxn modelId="{D0E815A1-F9EF-4E9B-A5A9-5C210AD95EAC}" type="presParOf" srcId="{0B13F5F8-49CC-47BB-A5B3-072FF338A7F4}" destId="{62C6DF44-C333-485E-A58E-E5A8425B65BC}" srcOrd="0" destOrd="0" presId="urn:microsoft.com/office/officeart/2008/layout/LinedList"/>
    <dgm:cxn modelId="{AD62F83D-B999-411B-80FE-FDE50629F15C}" type="presParOf" srcId="{0B13F5F8-49CC-47BB-A5B3-072FF338A7F4}" destId="{69B724CF-89C4-444B-AEA5-53817A67F041}" srcOrd="1" destOrd="0" presId="urn:microsoft.com/office/officeart/2008/layout/LinedList"/>
    <dgm:cxn modelId="{C67F59B6-0599-4177-A3AC-875E66C31ACD}" type="presParOf" srcId="{0B13F5F8-49CC-47BB-A5B3-072FF338A7F4}" destId="{A6FC4A8F-8746-4230-97E6-DBFCE8D7F6E6}" srcOrd="2" destOrd="0" presId="urn:microsoft.com/office/officeart/2008/layout/LinedList"/>
    <dgm:cxn modelId="{DB27D577-CA3D-4A11-89AD-6A1B0FCE0514}" type="presParOf" srcId="{54210D8F-C419-430F-86FB-E309D2653724}" destId="{85A895E2-96B8-4D59-AC10-6E939DA5BF00}" srcOrd="5" destOrd="0" presId="urn:microsoft.com/office/officeart/2008/layout/LinedList"/>
    <dgm:cxn modelId="{57C4BA6E-4D29-4468-8BB4-7923209A691D}" type="presParOf" srcId="{54210D8F-C419-430F-86FB-E309D2653724}" destId="{5132C4AF-4701-42D3-A73A-9156EE9ADB1C}" srcOrd="6" destOrd="0" presId="urn:microsoft.com/office/officeart/2008/layout/LinedList"/>
    <dgm:cxn modelId="{9857D054-AF22-4980-8E60-B11356691DEE}" type="presParOf" srcId="{54210D8F-C419-430F-86FB-E309D2653724}" destId="{AFC0D047-871C-453B-9669-CC1F50B4156E}" srcOrd="7" destOrd="0" presId="urn:microsoft.com/office/officeart/2008/layout/LinedList"/>
    <dgm:cxn modelId="{87C6977D-0837-4099-ACA8-3EDE89ECD1D5}" type="presParOf" srcId="{AFC0D047-871C-453B-9669-CC1F50B4156E}" destId="{48D855E5-AB8A-4E9B-A521-00277970643B}" srcOrd="0" destOrd="0" presId="urn:microsoft.com/office/officeart/2008/layout/LinedList"/>
    <dgm:cxn modelId="{E1A68375-01D3-42FC-B19A-B29C8735BEF4}" type="presParOf" srcId="{AFC0D047-871C-453B-9669-CC1F50B4156E}" destId="{6172DFD3-C885-4653-A075-EC6A210938F4}" srcOrd="1" destOrd="0" presId="urn:microsoft.com/office/officeart/2008/layout/LinedList"/>
    <dgm:cxn modelId="{3B34EDA1-10F1-45FF-BCD3-29658FE23687}" type="presParOf" srcId="{AFC0D047-871C-453B-9669-CC1F50B4156E}" destId="{7FAAB423-CB13-4C1E-A108-06B712CFABAA}" srcOrd="2" destOrd="0" presId="urn:microsoft.com/office/officeart/2008/layout/LinedList"/>
    <dgm:cxn modelId="{095DB3C3-ABF1-409C-A516-0938115DCE1B}" type="presParOf" srcId="{54210D8F-C419-430F-86FB-E309D2653724}" destId="{CA98AC4A-75EE-48E6-9991-ED0970DF97C8}" srcOrd="8" destOrd="0" presId="urn:microsoft.com/office/officeart/2008/layout/LinedList"/>
    <dgm:cxn modelId="{3131F003-391E-405A-9F43-8FB8F0D421D6}" type="presParOf" srcId="{54210D8F-C419-430F-86FB-E309D2653724}" destId="{EFAC113F-6E5C-4380-AD82-F7E48DF990D2}" srcOrd="9" destOrd="0" presId="urn:microsoft.com/office/officeart/2008/layout/LinedList"/>
    <dgm:cxn modelId="{14DE9961-F36F-44DC-ABAF-E50549F4F416}" type="presParOf" srcId="{71202C19-80A9-4FF9-AA81-8CADF5167229}" destId="{E020473B-601E-443E-A58F-1EE1561471F1}" srcOrd="2" destOrd="0" presId="urn:microsoft.com/office/officeart/2008/layout/LinedList"/>
    <dgm:cxn modelId="{79C18E03-3B42-4396-AEF6-5605FD572677}" type="presParOf" srcId="{71202C19-80A9-4FF9-AA81-8CADF5167229}" destId="{BEF00B04-1D78-4538-8B58-EE2A146AD9B3}" srcOrd="3" destOrd="0" presId="urn:microsoft.com/office/officeart/2008/layout/LinedList"/>
    <dgm:cxn modelId="{CA542DE5-932D-4453-B12E-9A1C11463B72}" type="presParOf" srcId="{BEF00B04-1D78-4538-8B58-EE2A146AD9B3}" destId="{0DFE94E3-9395-4D27-BC14-0222E34A0A20}" srcOrd="0" destOrd="0" presId="urn:microsoft.com/office/officeart/2008/layout/LinedList"/>
    <dgm:cxn modelId="{4778DBCE-37BD-4B10-A6A5-5FF82D1462A9}" type="presParOf" srcId="{BEF00B04-1D78-4538-8B58-EE2A146AD9B3}" destId="{9B6D6474-84C7-48DC-9FA8-F99E649D1295}" srcOrd="1" destOrd="0" presId="urn:microsoft.com/office/officeart/2008/layout/LinedList"/>
    <dgm:cxn modelId="{4C397F9E-4756-4C80-A95A-786D8133E9AB}" type="presParOf" srcId="{9B6D6474-84C7-48DC-9FA8-F99E649D1295}" destId="{8AF67AB4-A972-4855-BA00-B9F826099866}" srcOrd="0" destOrd="0" presId="urn:microsoft.com/office/officeart/2008/layout/LinedList"/>
    <dgm:cxn modelId="{6C8337EA-0A5E-41F3-BB01-D6D732EA24D7}" type="presParOf" srcId="{9B6D6474-84C7-48DC-9FA8-F99E649D1295}" destId="{F98D9D29-BE92-4319-AB65-BB002BF1A735}" srcOrd="1" destOrd="0" presId="urn:microsoft.com/office/officeart/2008/layout/LinedList"/>
    <dgm:cxn modelId="{36C4070E-DAB9-47EC-8483-C8847E642337}" type="presParOf" srcId="{F98D9D29-BE92-4319-AB65-BB002BF1A735}" destId="{80CCD4CC-79ED-40E0-8F07-050E68A08ADC}" srcOrd="0" destOrd="0" presId="urn:microsoft.com/office/officeart/2008/layout/LinedList"/>
    <dgm:cxn modelId="{18D4D153-2430-4DDC-88F7-06E72C9E40A9}" type="presParOf" srcId="{F98D9D29-BE92-4319-AB65-BB002BF1A735}" destId="{383817E0-275A-4DB8-8038-04CBED908661}" srcOrd="1" destOrd="0" presId="urn:microsoft.com/office/officeart/2008/layout/LinedList"/>
    <dgm:cxn modelId="{F3722B36-9639-4B6C-9E51-4AD755569497}" type="presParOf" srcId="{F98D9D29-BE92-4319-AB65-BB002BF1A735}" destId="{70CF1B19-F660-4866-933F-209E6F774F32}" srcOrd="2" destOrd="0" presId="urn:microsoft.com/office/officeart/2008/layout/LinedList"/>
    <dgm:cxn modelId="{B5C3821C-AA19-43C2-A4B7-E0EBF5FAE81B}" type="presParOf" srcId="{9B6D6474-84C7-48DC-9FA8-F99E649D1295}" destId="{065A6789-A131-40DF-9CC4-13B68FB7A28D}" srcOrd="2" destOrd="0" presId="urn:microsoft.com/office/officeart/2008/layout/LinedList"/>
    <dgm:cxn modelId="{19FAEC16-C4B0-4841-AC8D-085C80B0E787}" type="presParOf" srcId="{9B6D6474-84C7-48DC-9FA8-F99E649D1295}" destId="{DA921CD3-B472-4A59-8375-F723C1F0D6F8}" srcOrd="3" destOrd="0" presId="urn:microsoft.com/office/officeart/2008/layout/LinedList"/>
    <dgm:cxn modelId="{AF7F906D-7610-4825-A1E1-83E3595B4F12}" type="presParOf" srcId="{9B6D6474-84C7-48DC-9FA8-F99E649D1295}" destId="{508AB16D-5DD7-44D4-A3D7-263B2753B932}" srcOrd="4" destOrd="0" presId="urn:microsoft.com/office/officeart/2008/layout/LinedList"/>
    <dgm:cxn modelId="{01A83D2B-5940-40E4-BC22-22BD9DFC94D8}" type="presParOf" srcId="{508AB16D-5DD7-44D4-A3D7-263B2753B932}" destId="{9BFBDA2E-D1DE-46B9-8C89-8469B668F739}" srcOrd="0" destOrd="0" presId="urn:microsoft.com/office/officeart/2008/layout/LinedList"/>
    <dgm:cxn modelId="{5519380C-F581-4155-A7C4-A930896335BD}" type="presParOf" srcId="{508AB16D-5DD7-44D4-A3D7-263B2753B932}" destId="{02B07804-FE40-4A5A-8AF3-83412A8F346C}" srcOrd="1" destOrd="0" presId="urn:microsoft.com/office/officeart/2008/layout/LinedList"/>
    <dgm:cxn modelId="{DD37B67F-3736-4F35-A646-314CA307FD2C}" type="presParOf" srcId="{508AB16D-5DD7-44D4-A3D7-263B2753B932}" destId="{4F0B7334-EE6C-41DA-93C3-D5D7DC65E804}" srcOrd="2" destOrd="0" presId="urn:microsoft.com/office/officeart/2008/layout/LinedList"/>
    <dgm:cxn modelId="{ACDD34D9-B748-4BC7-99D4-61565DE83BCC}" type="presParOf" srcId="{9B6D6474-84C7-48DC-9FA8-F99E649D1295}" destId="{3494CCAF-CD32-4CD0-B1AD-879884505CF6}" srcOrd="5" destOrd="0" presId="urn:microsoft.com/office/officeart/2008/layout/LinedList"/>
    <dgm:cxn modelId="{AB659BB7-D0BC-4B8B-949A-777D01CE3C08}" type="presParOf" srcId="{9B6D6474-84C7-48DC-9FA8-F99E649D1295}" destId="{524E7E72-0DCA-49AC-B19B-0B1DC5CFD9E5}" srcOrd="6" destOrd="0" presId="urn:microsoft.com/office/officeart/2008/layout/LinedList"/>
    <dgm:cxn modelId="{9CB2875B-51A6-487E-A159-55DECE02700C}" type="presParOf" srcId="{9B6D6474-84C7-48DC-9FA8-F99E649D1295}" destId="{870BFBF0-BA1A-413B-93C8-E39AFBF32977}" srcOrd="7" destOrd="0" presId="urn:microsoft.com/office/officeart/2008/layout/LinedList"/>
    <dgm:cxn modelId="{3AC13A5C-130B-4885-B87C-D19DF23D5752}" type="presParOf" srcId="{870BFBF0-BA1A-413B-93C8-E39AFBF32977}" destId="{ECA03AF3-FA44-4445-9BFF-20CA0CE9A520}" srcOrd="0" destOrd="0" presId="urn:microsoft.com/office/officeart/2008/layout/LinedList"/>
    <dgm:cxn modelId="{EBCBD5EC-8681-4A9D-BEE9-BF4C4EF7005B}" type="presParOf" srcId="{870BFBF0-BA1A-413B-93C8-E39AFBF32977}" destId="{4793143B-7C55-4BFE-AAA9-2A40F7834E2B}" srcOrd="1" destOrd="0" presId="urn:microsoft.com/office/officeart/2008/layout/LinedList"/>
    <dgm:cxn modelId="{9BBAD70B-BC6C-43E8-A067-CB2763C2F933}" type="presParOf" srcId="{870BFBF0-BA1A-413B-93C8-E39AFBF32977}" destId="{8590AE00-4771-4E22-95F2-72A50CDF03D1}" srcOrd="2" destOrd="0" presId="urn:microsoft.com/office/officeart/2008/layout/LinedList"/>
    <dgm:cxn modelId="{9891A5E0-C040-4311-8A91-1833A806A125}" type="presParOf" srcId="{9B6D6474-84C7-48DC-9FA8-F99E649D1295}" destId="{3BD4D02D-574B-4891-831E-C4DE33912B86}" srcOrd="8" destOrd="0" presId="urn:microsoft.com/office/officeart/2008/layout/LinedList"/>
    <dgm:cxn modelId="{8495C31F-9D20-45CF-96BD-D79152AA3484}" type="presParOf" srcId="{9B6D6474-84C7-48DC-9FA8-F99E649D1295}" destId="{17CBECA2-79E9-4E50-A4F4-59AEDDFB8F82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2FA50F-972C-4B5E-A779-19FFCC2671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D8A615-ED49-46B9-8571-5599A5512A4E}">
      <dgm:prSet phldrT="[Text]" phldr="0"/>
      <dgm:spPr/>
      <dgm:t>
        <a:bodyPr/>
        <a:lstStyle/>
        <a:p>
          <a:r>
            <a:rPr lang="en-US" b="1" dirty="0"/>
            <a:t>New Instructors</a:t>
          </a:r>
        </a:p>
      </dgm:t>
    </dgm:pt>
    <dgm:pt modelId="{D83481BB-2937-4BB3-8352-3761F307B558}" type="parTrans" cxnId="{DD5BB5F6-8447-4850-BA21-185A7266E06A}">
      <dgm:prSet/>
      <dgm:spPr/>
      <dgm:t>
        <a:bodyPr/>
        <a:lstStyle/>
        <a:p>
          <a:endParaRPr lang="en-US"/>
        </a:p>
      </dgm:t>
    </dgm:pt>
    <dgm:pt modelId="{B83393B9-F657-437C-BBDF-B2042A618D13}" type="sibTrans" cxnId="{DD5BB5F6-8447-4850-BA21-185A7266E06A}">
      <dgm:prSet/>
      <dgm:spPr/>
      <dgm:t>
        <a:bodyPr/>
        <a:lstStyle/>
        <a:p>
          <a:endParaRPr lang="en-US"/>
        </a:p>
      </dgm:t>
    </dgm:pt>
    <dgm:pt modelId="{E45DA0AB-1F18-4793-B072-E05EEB31DFC0}">
      <dgm:prSet/>
      <dgm:spPr/>
      <dgm:t>
        <a:bodyPr/>
        <a:lstStyle/>
        <a:p>
          <a:r>
            <a:rPr lang="en-US" dirty="0"/>
            <a:t>12 hour precepted shift on home unit required</a:t>
          </a:r>
        </a:p>
      </dgm:t>
    </dgm:pt>
    <dgm:pt modelId="{FFFDCE15-5D5B-45A6-8CD4-C2816006510A}" type="parTrans" cxnId="{B22A7BF0-B32F-4B0E-B19E-4F0E9F09B544}">
      <dgm:prSet/>
      <dgm:spPr/>
      <dgm:t>
        <a:bodyPr/>
        <a:lstStyle/>
        <a:p>
          <a:endParaRPr lang="en-US"/>
        </a:p>
      </dgm:t>
    </dgm:pt>
    <dgm:pt modelId="{19EA0D54-52D0-4B7A-BAAB-957DA5644D02}" type="sibTrans" cxnId="{B22A7BF0-B32F-4B0E-B19E-4F0E9F09B544}">
      <dgm:prSet/>
      <dgm:spPr/>
      <dgm:t>
        <a:bodyPr/>
        <a:lstStyle/>
        <a:p>
          <a:endParaRPr lang="en-US"/>
        </a:p>
      </dgm:t>
    </dgm:pt>
    <dgm:pt modelId="{AEC6FFE4-8D48-4DC8-9182-FF72CABA7BA8}">
      <dgm:prSet/>
      <dgm:spPr/>
      <dgm:t>
        <a:bodyPr/>
        <a:lstStyle/>
        <a:p>
          <a:r>
            <a:rPr lang="en-US" b="1" dirty="0"/>
            <a:t>Returning Instructors</a:t>
          </a:r>
        </a:p>
      </dgm:t>
    </dgm:pt>
    <dgm:pt modelId="{1C2BE2EB-4407-4DC6-8119-DE980FC9CC57}" type="parTrans" cxnId="{15D0A7E7-4150-4FE7-A30C-A75A730961B3}">
      <dgm:prSet/>
      <dgm:spPr/>
      <dgm:t>
        <a:bodyPr/>
        <a:lstStyle/>
        <a:p>
          <a:endParaRPr lang="en-US"/>
        </a:p>
      </dgm:t>
    </dgm:pt>
    <dgm:pt modelId="{317C013E-0455-4993-9F7E-C71E7DDDB313}" type="sibTrans" cxnId="{15D0A7E7-4150-4FE7-A30C-A75A730961B3}">
      <dgm:prSet/>
      <dgm:spPr/>
      <dgm:t>
        <a:bodyPr/>
        <a:lstStyle/>
        <a:p>
          <a:endParaRPr lang="en-US"/>
        </a:p>
      </dgm:t>
    </dgm:pt>
    <dgm:pt modelId="{15F0C868-C524-4191-824A-9057FE2309DA}">
      <dgm:prSet/>
      <dgm:spPr/>
      <dgm:t>
        <a:bodyPr/>
        <a:lstStyle/>
        <a:p>
          <a:r>
            <a:rPr lang="en-US" dirty="0"/>
            <a:t>4 hour precepted shift on home unit required </a:t>
          </a:r>
          <a:r>
            <a:rPr lang="en-US" b="1" dirty="0"/>
            <a:t>annually</a:t>
          </a:r>
          <a:endParaRPr lang="en-US" dirty="0"/>
        </a:p>
      </dgm:t>
    </dgm:pt>
    <dgm:pt modelId="{8569ADFD-90D2-4194-A9EF-5D831C41CC78}" type="parTrans" cxnId="{1B8A0E47-25A0-43E4-9B64-22CCA448B203}">
      <dgm:prSet/>
      <dgm:spPr/>
      <dgm:t>
        <a:bodyPr/>
        <a:lstStyle/>
        <a:p>
          <a:endParaRPr lang="en-US"/>
        </a:p>
      </dgm:t>
    </dgm:pt>
    <dgm:pt modelId="{FB065DD5-EBE9-442F-A7A2-6391E346528D}" type="sibTrans" cxnId="{1B8A0E47-25A0-43E4-9B64-22CCA448B203}">
      <dgm:prSet/>
      <dgm:spPr/>
      <dgm:t>
        <a:bodyPr/>
        <a:lstStyle/>
        <a:p>
          <a:endParaRPr lang="en-US"/>
        </a:p>
      </dgm:t>
    </dgm:pt>
    <dgm:pt modelId="{0BE91397-5FDD-4C32-866B-3612024AB6B2}">
      <dgm:prSet/>
      <dgm:spPr/>
      <dgm:t>
        <a:bodyPr/>
        <a:lstStyle/>
        <a:p>
          <a:r>
            <a:rPr lang="en-US"/>
            <a:t>Hours can be split into multiple units (if home unit is more than one location)</a:t>
          </a:r>
          <a:endParaRPr lang="en-US" dirty="0"/>
        </a:p>
      </dgm:t>
    </dgm:pt>
    <dgm:pt modelId="{22111847-87F2-41FA-9F6F-E3E95087B748}" type="parTrans" cxnId="{210EEF94-CDF7-49F7-8B4B-D91D171D1C64}">
      <dgm:prSet/>
      <dgm:spPr/>
      <dgm:t>
        <a:bodyPr/>
        <a:lstStyle/>
        <a:p>
          <a:endParaRPr lang="en-US"/>
        </a:p>
      </dgm:t>
    </dgm:pt>
    <dgm:pt modelId="{D73C4978-AE06-4F7A-883D-492B17F562FA}" type="sibTrans" cxnId="{210EEF94-CDF7-49F7-8B4B-D91D171D1C64}">
      <dgm:prSet/>
      <dgm:spPr/>
      <dgm:t>
        <a:bodyPr/>
        <a:lstStyle/>
        <a:p>
          <a:endParaRPr lang="en-US"/>
        </a:p>
      </dgm:t>
    </dgm:pt>
    <dgm:pt modelId="{0B1B13C5-28AC-4C1B-8172-BC6F14A304A2}">
      <dgm:prSet/>
      <dgm:spPr/>
      <dgm:t>
        <a:bodyPr/>
        <a:lstStyle/>
        <a:p>
          <a:r>
            <a:rPr lang="en-US"/>
            <a:t>Preceptor completes orientation sign off during shift</a:t>
          </a:r>
          <a:endParaRPr lang="en-US" dirty="0"/>
        </a:p>
      </dgm:t>
    </dgm:pt>
    <dgm:pt modelId="{2B423BC1-1E87-4702-82C6-3393F0F0B905}" type="parTrans" cxnId="{B10DFD07-814C-4FEC-9C62-AE9D8B37124F}">
      <dgm:prSet/>
      <dgm:spPr/>
      <dgm:t>
        <a:bodyPr/>
        <a:lstStyle/>
        <a:p>
          <a:endParaRPr lang="en-US"/>
        </a:p>
      </dgm:t>
    </dgm:pt>
    <dgm:pt modelId="{4E14F69F-8EC2-46B7-8F24-E8AA63B5FDCE}" type="sibTrans" cxnId="{B10DFD07-814C-4FEC-9C62-AE9D8B37124F}">
      <dgm:prSet/>
      <dgm:spPr/>
      <dgm:t>
        <a:bodyPr/>
        <a:lstStyle/>
        <a:p>
          <a:endParaRPr lang="en-US"/>
        </a:p>
      </dgm:t>
    </dgm:pt>
    <dgm:pt modelId="{DB50A991-B840-408F-BAAC-FA6FE5413DB6}">
      <dgm:prSet/>
      <dgm:spPr/>
      <dgm:t>
        <a:bodyPr/>
        <a:lstStyle/>
        <a:p>
          <a:r>
            <a:rPr lang="en-US"/>
            <a:t>Bring validation form to shift for preceptor to sign off (found on website)</a:t>
          </a:r>
          <a:endParaRPr lang="en-US" dirty="0"/>
        </a:p>
      </dgm:t>
    </dgm:pt>
    <dgm:pt modelId="{905FECB0-FE78-4FE3-A398-3553F36BCE50}" type="parTrans" cxnId="{12409616-338C-4CC2-9A65-F497A834E0E7}">
      <dgm:prSet/>
      <dgm:spPr/>
      <dgm:t>
        <a:bodyPr/>
        <a:lstStyle/>
        <a:p>
          <a:endParaRPr lang="en-US"/>
        </a:p>
      </dgm:t>
    </dgm:pt>
    <dgm:pt modelId="{01EF8BC6-F645-4F19-9598-94C03DF1F8FA}" type="sibTrans" cxnId="{12409616-338C-4CC2-9A65-F497A834E0E7}">
      <dgm:prSet/>
      <dgm:spPr/>
      <dgm:t>
        <a:bodyPr/>
        <a:lstStyle/>
        <a:p>
          <a:endParaRPr lang="en-US"/>
        </a:p>
      </dgm:t>
    </dgm:pt>
    <dgm:pt modelId="{9270273B-4CB9-49C6-80CC-8F0C8295C7F6}">
      <dgm:prSet/>
      <dgm:spPr/>
      <dgm:t>
        <a:bodyPr/>
        <a:lstStyle/>
        <a:p>
          <a:r>
            <a:rPr lang="en-US" dirty="0"/>
            <a:t>Signed preceptor paper emailed to nursing education at </a:t>
          </a:r>
          <a:r>
            <a:rPr lang="en-US" dirty="0">
              <a:solidFill>
                <a:srgbClr val="7030A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nursing.education@samc.com</a:t>
          </a:r>
          <a:r>
            <a:rPr lang="en-US" dirty="0">
              <a:solidFill>
                <a:srgbClr val="7030A0"/>
              </a:solidFill>
            </a:rPr>
            <a:t>. </a:t>
          </a:r>
        </a:p>
      </dgm:t>
    </dgm:pt>
    <dgm:pt modelId="{1F17BE81-A2F9-4913-B184-CCDA41EF67EB}" type="parTrans" cxnId="{BB553105-3686-495A-AD62-CA425F149B5E}">
      <dgm:prSet/>
      <dgm:spPr/>
      <dgm:t>
        <a:bodyPr/>
        <a:lstStyle/>
        <a:p>
          <a:endParaRPr lang="en-US"/>
        </a:p>
      </dgm:t>
    </dgm:pt>
    <dgm:pt modelId="{D298916F-D88E-4952-ABDA-CB4668B1F4C4}" type="sibTrans" cxnId="{BB553105-3686-495A-AD62-CA425F149B5E}">
      <dgm:prSet/>
      <dgm:spPr/>
      <dgm:t>
        <a:bodyPr/>
        <a:lstStyle/>
        <a:p>
          <a:endParaRPr lang="en-US"/>
        </a:p>
      </dgm:t>
    </dgm:pt>
    <dgm:pt modelId="{71202C19-80A9-4FF9-AA81-8CADF5167229}" type="pres">
      <dgm:prSet presAssocID="{ED2FA50F-972C-4B5E-A779-19FFCC267191}" presName="vert0" presStyleCnt="0">
        <dgm:presLayoutVars>
          <dgm:dir/>
          <dgm:animOne val="branch"/>
          <dgm:animLvl val="lvl"/>
        </dgm:presLayoutVars>
      </dgm:prSet>
      <dgm:spPr/>
    </dgm:pt>
    <dgm:pt modelId="{F04B248B-FEFE-4379-AEA8-0DF053021914}" type="pres">
      <dgm:prSet presAssocID="{D3D8A615-ED49-46B9-8571-5599A5512A4E}" presName="thickLine" presStyleLbl="alignNode1" presStyleIdx="0" presStyleCnt="2"/>
      <dgm:spPr/>
    </dgm:pt>
    <dgm:pt modelId="{7C3143C9-0593-41F4-A702-153624C158FB}" type="pres">
      <dgm:prSet presAssocID="{D3D8A615-ED49-46B9-8571-5599A5512A4E}" presName="horz1" presStyleCnt="0"/>
      <dgm:spPr/>
    </dgm:pt>
    <dgm:pt modelId="{25396B42-7F1B-44E4-B83A-90811CC0D13C}" type="pres">
      <dgm:prSet presAssocID="{D3D8A615-ED49-46B9-8571-5599A5512A4E}" presName="tx1" presStyleLbl="revTx" presStyleIdx="0" presStyleCnt="8"/>
      <dgm:spPr/>
    </dgm:pt>
    <dgm:pt modelId="{54210D8F-C419-430F-86FB-E309D2653724}" type="pres">
      <dgm:prSet presAssocID="{D3D8A615-ED49-46B9-8571-5599A5512A4E}" presName="vert1" presStyleCnt="0"/>
      <dgm:spPr/>
    </dgm:pt>
    <dgm:pt modelId="{81C726D5-4368-443C-A753-63BC35ED6562}" type="pres">
      <dgm:prSet presAssocID="{E45DA0AB-1F18-4793-B072-E05EEB31DFC0}" presName="vertSpace2a" presStyleCnt="0"/>
      <dgm:spPr/>
    </dgm:pt>
    <dgm:pt modelId="{1258F559-62CF-4B76-B0EE-5B43C4BF9E1E}" type="pres">
      <dgm:prSet presAssocID="{E45DA0AB-1F18-4793-B072-E05EEB31DFC0}" presName="horz2" presStyleCnt="0"/>
      <dgm:spPr/>
    </dgm:pt>
    <dgm:pt modelId="{EC23DAD1-7DAF-43E0-BC6B-DE18678FD4EA}" type="pres">
      <dgm:prSet presAssocID="{E45DA0AB-1F18-4793-B072-E05EEB31DFC0}" presName="horzSpace2" presStyleCnt="0"/>
      <dgm:spPr/>
    </dgm:pt>
    <dgm:pt modelId="{6BB3971A-7EC8-44E5-925E-FBCFE5BADEDB}" type="pres">
      <dgm:prSet presAssocID="{E45DA0AB-1F18-4793-B072-E05EEB31DFC0}" presName="tx2" presStyleLbl="revTx" presStyleIdx="1" presStyleCnt="8"/>
      <dgm:spPr/>
    </dgm:pt>
    <dgm:pt modelId="{608A8160-691E-40DD-BE14-287C4FE66CD3}" type="pres">
      <dgm:prSet presAssocID="{E45DA0AB-1F18-4793-B072-E05EEB31DFC0}" presName="vert2" presStyleCnt="0"/>
      <dgm:spPr/>
    </dgm:pt>
    <dgm:pt modelId="{E5925696-434A-4114-837F-38DFBADDB5E6}" type="pres">
      <dgm:prSet presAssocID="{E45DA0AB-1F18-4793-B072-E05EEB31DFC0}" presName="thinLine2b" presStyleLbl="callout" presStyleIdx="0" presStyleCnt="6"/>
      <dgm:spPr/>
    </dgm:pt>
    <dgm:pt modelId="{F1B3059B-B7C5-4957-8FC7-4942D6792421}" type="pres">
      <dgm:prSet presAssocID="{E45DA0AB-1F18-4793-B072-E05EEB31DFC0}" presName="vertSpace2b" presStyleCnt="0"/>
      <dgm:spPr/>
    </dgm:pt>
    <dgm:pt modelId="{37357FF1-98C7-4E71-8AEB-37DD733B9135}" type="pres">
      <dgm:prSet presAssocID="{0BE91397-5FDD-4C32-866B-3612024AB6B2}" presName="horz2" presStyleCnt="0"/>
      <dgm:spPr/>
    </dgm:pt>
    <dgm:pt modelId="{C13D81CD-A834-4A41-89C6-15C7F79B550A}" type="pres">
      <dgm:prSet presAssocID="{0BE91397-5FDD-4C32-866B-3612024AB6B2}" presName="horzSpace2" presStyleCnt="0"/>
      <dgm:spPr/>
    </dgm:pt>
    <dgm:pt modelId="{3B585E40-033E-478C-9774-2C36C2F1401E}" type="pres">
      <dgm:prSet presAssocID="{0BE91397-5FDD-4C32-866B-3612024AB6B2}" presName="tx2" presStyleLbl="revTx" presStyleIdx="2" presStyleCnt="8"/>
      <dgm:spPr/>
    </dgm:pt>
    <dgm:pt modelId="{D169EBAF-BF41-4709-8EED-B565E209DFF8}" type="pres">
      <dgm:prSet presAssocID="{0BE91397-5FDD-4C32-866B-3612024AB6B2}" presName="vert2" presStyleCnt="0"/>
      <dgm:spPr/>
    </dgm:pt>
    <dgm:pt modelId="{85BBE76B-C7C2-4F58-AAD2-EBE1087D218D}" type="pres">
      <dgm:prSet presAssocID="{0BE91397-5FDD-4C32-866B-3612024AB6B2}" presName="thinLine2b" presStyleLbl="callout" presStyleIdx="1" presStyleCnt="6"/>
      <dgm:spPr/>
    </dgm:pt>
    <dgm:pt modelId="{8CB3F3C6-3BAD-48BC-BBD6-473FCD4C3DC9}" type="pres">
      <dgm:prSet presAssocID="{0BE91397-5FDD-4C32-866B-3612024AB6B2}" presName="vertSpace2b" presStyleCnt="0"/>
      <dgm:spPr/>
    </dgm:pt>
    <dgm:pt modelId="{64EA704D-8B9C-445E-BC68-F97C8D410B4C}" type="pres">
      <dgm:prSet presAssocID="{0B1B13C5-28AC-4C1B-8172-BC6F14A304A2}" presName="horz2" presStyleCnt="0"/>
      <dgm:spPr/>
    </dgm:pt>
    <dgm:pt modelId="{CC8570E8-FF11-4400-984F-85D27C9590C8}" type="pres">
      <dgm:prSet presAssocID="{0B1B13C5-28AC-4C1B-8172-BC6F14A304A2}" presName="horzSpace2" presStyleCnt="0"/>
      <dgm:spPr/>
    </dgm:pt>
    <dgm:pt modelId="{F24D489C-FF3C-46D0-8E5A-C029DCB6CA64}" type="pres">
      <dgm:prSet presAssocID="{0B1B13C5-28AC-4C1B-8172-BC6F14A304A2}" presName="tx2" presStyleLbl="revTx" presStyleIdx="3" presStyleCnt="8"/>
      <dgm:spPr/>
    </dgm:pt>
    <dgm:pt modelId="{D094A97E-16C8-4AEC-BA34-82C84B2CD53C}" type="pres">
      <dgm:prSet presAssocID="{0B1B13C5-28AC-4C1B-8172-BC6F14A304A2}" presName="vert2" presStyleCnt="0"/>
      <dgm:spPr/>
    </dgm:pt>
    <dgm:pt modelId="{7E04EDB8-C1C5-44D8-AFAC-B581DA29A0B8}" type="pres">
      <dgm:prSet presAssocID="{0B1B13C5-28AC-4C1B-8172-BC6F14A304A2}" presName="thinLine2b" presStyleLbl="callout" presStyleIdx="2" presStyleCnt="6"/>
      <dgm:spPr/>
    </dgm:pt>
    <dgm:pt modelId="{355B98D2-215E-4B45-9DF9-6178D3A155F7}" type="pres">
      <dgm:prSet presAssocID="{0B1B13C5-28AC-4C1B-8172-BC6F14A304A2}" presName="vertSpace2b" presStyleCnt="0"/>
      <dgm:spPr/>
    </dgm:pt>
    <dgm:pt modelId="{6090BE27-5889-4067-BD07-E6E6ECA48B28}" type="pres">
      <dgm:prSet presAssocID="{DB50A991-B840-408F-BAAC-FA6FE5413DB6}" presName="horz2" presStyleCnt="0"/>
      <dgm:spPr/>
    </dgm:pt>
    <dgm:pt modelId="{01B06FCF-BF5D-4DD2-8E09-89B16FF92C47}" type="pres">
      <dgm:prSet presAssocID="{DB50A991-B840-408F-BAAC-FA6FE5413DB6}" presName="horzSpace2" presStyleCnt="0"/>
      <dgm:spPr/>
    </dgm:pt>
    <dgm:pt modelId="{BA99967F-C2E3-4EF7-8CF0-63801FF3F97A}" type="pres">
      <dgm:prSet presAssocID="{DB50A991-B840-408F-BAAC-FA6FE5413DB6}" presName="tx2" presStyleLbl="revTx" presStyleIdx="4" presStyleCnt="8"/>
      <dgm:spPr/>
    </dgm:pt>
    <dgm:pt modelId="{870B1A27-435E-4782-8D24-19A4827FB52B}" type="pres">
      <dgm:prSet presAssocID="{DB50A991-B840-408F-BAAC-FA6FE5413DB6}" presName="vert2" presStyleCnt="0"/>
      <dgm:spPr/>
    </dgm:pt>
    <dgm:pt modelId="{ABCBD0C6-DC08-40E3-949A-C121B63A9157}" type="pres">
      <dgm:prSet presAssocID="{DB50A991-B840-408F-BAAC-FA6FE5413DB6}" presName="thinLine2b" presStyleLbl="callout" presStyleIdx="3" presStyleCnt="6"/>
      <dgm:spPr/>
    </dgm:pt>
    <dgm:pt modelId="{D0543BFF-F117-43A1-B162-D6B9CF753B03}" type="pres">
      <dgm:prSet presAssocID="{DB50A991-B840-408F-BAAC-FA6FE5413DB6}" presName="vertSpace2b" presStyleCnt="0"/>
      <dgm:spPr/>
    </dgm:pt>
    <dgm:pt modelId="{6B7A38D7-6ED5-4F03-9FA8-9B5929906EB9}" type="pres">
      <dgm:prSet presAssocID="{9270273B-4CB9-49C6-80CC-8F0C8295C7F6}" presName="horz2" presStyleCnt="0"/>
      <dgm:spPr/>
    </dgm:pt>
    <dgm:pt modelId="{E39EA2B0-9D8A-460B-918A-0727F96AD1E5}" type="pres">
      <dgm:prSet presAssocID="{9270273B-4CB9-49C6-80CC-8F0C8295C7F6}" presName="horzSpace2" presStyleCnt="0"/>
      <dgm:spPr/>
    </dgm:pt>
    <dgm:pt modelId="{A52BB433-BE88-47CF-9AC6-778017DFA086}" type="pres">
      <dgm:prSet presAssocID="{9270273B-4CB9-49C6-80CC-8F0C8295C7F6}" presName="tx2" presStyleLbl="revTx" presStyleIdx="5" presStyleCnt="8"/>
      <dgm:spPr/>
    </dgm:pt>
    <dgm:pt modelId="{ABE9C4FB-B4FE-496A-8BA7-EF3D969B47A6}" type="pres">
      <dgm:prSet presAssocID="{9270273B-4CB9-49C6-80CC-8F0C8295C7F6}" presName="vert2" presStyleCnt="0"/>
      <dgm:spPr/>
    </dgm:pt>
    <dgm:pt modelId="{4BCDDF92-A896-4C12-AACD-6A6A77E163AF}" type="pres">
      <dgm:prSet presAssocID="{9270273B-4CB9-49C6-80CC-8F0C8295C7F6}" presName="thinLine2b" presStyleLbl="callout" presStyleIdx="4" presStyleCnt="6"/>
      <dgm:spPr/>
    </dgm:pt>
    <dgm:pt modelId="{1A8F236B-CE43-4450-85C1-7BB6AA588955}" type="pres">
      <dgm:prSet presAssocID="{9270273B-4CB9-49C6-80CC-8F0C8295C7F6}" presName="vertSpace2b" presStyleCnt="0"/>
      <dgm:spPr/>
    </dgm:pt>
    <dgm:pt modelId="{496C703A-F036-43E3-B501-0679E2FC9DC0}" type="pres">
      <dgm:prSet presAssocID="{AEC6FFE4-8D48-4DC8-9182-FF72CABA7BA8}" presName="thickLine" presStyleLbl="alignNode1" presStyleIdx="1" presStyleCnt="2"/>
      <dgm:spPr/>
    </dgm:pt>
    <dgm:pt modelId="{A7212FB4-8474-4FAA-8DFB-CFDCEB6E5F37}" type="pres">
      <dgm:prSet presAssocID="{AEC6FFE4-8D48-4DC8-9182-FF72CABA7BA8}" presName="horz1" presStyleCnt="0"/>
      <dgm:spPr/>
    </dgm:pt>
    <dgm:pt modelId="{45EDBCB4-4602-4267-BAF5-22A933790277}" type="pres">
      <dgm:prSet presAssocID="{AEC6FFE4-8D48-4DC8-9182-FF72CABA7BA8}" presName="tx1" presStyleLbl="revTx" presStyleIdx="6" presStyleCnt="8"/>
      <dgm:spPr/>
    </dgm:pt>
    <dgm:pt modelId="{43EF3A88-0657-4D7A-95C7-8A624B202C8E}" type="pres">
      <dgm:prSet presAssocID="{AEC6FFE4-8D48-4DC8-9182-FF72CABA7BA8}" presName="vert1" presStyleCnt="0"/>
      <dgm:spPr/>
    </dgm:pt>
    <dgm:pt modelId="{FA3C20D2-AC70-4B26-9DA0-3F9406AF660C}" type="pres">
      <dgm:prSet presAssocID="{15F0C868-C524-4191-824A-9057FE2309DA}" presName="vertSpace2a" presStyleCnt="0"/>
      <dgm:spPr/>
    </dgm:pt>
    <dgm:pt modelId="{D380E6E7-DD55-41A8-A836-4AD42AEBD6A0}" type="pres">
      <dgm:prSet presAssocID="{15F0C868-C524-4191-824A-9057FE2309DA}" presName="horz2" presStyleCnt="0"/>
      <dgm:spPr/>
    </dgm:pt>
    <dgm:pt modelId="{0562AB14-7B43-4EE4-9E4E-6E5054B9F82A}" type="pres">
      <dgm:prSet presAssocID="{15F0C868-C524-4191-824A-9057FE2309DA}" presName="horzSpace2" presStyleCnt="0"/>
      <dgm:spPr/>
    </dgm:pt>
    <dgm:pt modelId="{5D30CF24-584D-47D1-BAD9-4E24AC5A302C}" type="pres">
      <dgm:prSet presAssocID="{15F0C868-C524-4191-824A-9057FE2309DA}" presName="tx2" presStyleLbl="revTx" presStyleIdx="7" presStyleCnt="8"/>
      <dgm:spPr/>
    </dgm:pt>
    <dgm:pt modelId="{7DF35C29-1764-4F4E-9585-FACAB3CCC322}" type="pres">
      <dgm:prSet presAssocID="{15F0C868-C524-4191-824A-9057FE2309DA}" presName="vert2" presStyleCnt="0"/>
      <dgm:spPr/>
    </dgm:pt>
    <dgm:pt modelId="{839250CB-408A-45AC-9B8F-79B8DAF77DF8}" type="pres">
      <dgm:prSet presAssocID="{15F0C868-C524-4191-824A-9057FE2309DA}" presName="thinLine2b" presStyleLbl="callout" presStyleIdx="5" presStyleCnt="6"/>
      <dgm:spPr/>
    </dgm:pt>
    <dgm:pt modelId="{AEB2DB95-26A4-4583-9649-6B7CD0FE8D9A}" type="pres">
      <dgm:prSet presAssocID="{15F0C868-C524-4191-824A-9057FE2309DA}" presName="vertSpace2b" presStyleCnt="0"/>
      <dgm:spPr/>
    </dgm:pt>
  </dgm:ptLst>
  <dgm:cxnLst>
    <dgm:cxn modelId="{BB553105-3686-495A-AD62-CA425F149B5E}" srcId="{D3D8A615-ED49-46B9-8571-5599A5512A4E}" destId="{9270273B-4CB9-49C6-80CC-8F0C8295C7F6}" srcOrd="4" destOrd="0" parTransId="{1F17BE81-A2F9-4913-B184-CCDA41EF67EB}" sibTransId="{D298916F-D88E-4952-ABDA-CB4668B1F4C4}"/>
    <dgm:cxn modelId="{B10DFD07-814C-4FEC-9C62-AE9D8B37124F}" srcId="{D3D8A615-ED49-46B9-8571-5599A5512A4E}" destId="{0B1B13C5-28AC-4C1B-8172-BC6F14A304A2}" srcOrd="2" destOrd="0" parTransId="{2B423BC1-1E87-4702-82C6-3393F0F0B905}" sibTransId="{4E14F69F-8EC2-46B7-8F24-E8AA63B5FDCE}"/>
    <dgm:cxn modelId="{12409616-338C-4CC2-9A65-F497A834E0E7}" srcId="{D3D8A615-ED49-46B9-8571-5599A5512A4E}" destId="{DB50A991-B840-408F-BAAC-FA6FE5413DB6}" srcOrd="3" destOrd="0" parTransId="{905FECB0-FE78-4FE3-A398-3553F36BCE50}" sibTransId="{01EF8BC6-F645-4F19-9598-94C03DF1F8FA}"/>
    <dgm:cxn modelId="{B7204117-46D5-40D8-A5D0-46051089B59B}" type="presOf" srcId="{D3D8A615-ED49-46B9-8571-5599A5512A4E}" destId="{25396B42-7F1B-44E4-B83A-90811CC0D13C}" srcOrd="0" destOrd="0" presId="urn:microsoft.com/office/officeart/2008/layout/LinedList"/>
    <dgm:cxn modelId="{A8DBC91D-D02B-4985-9800-9DA3E449F4BF}" type="presOf" srcId="{AEC6FFE4-8D48-4DC8-9182-FF72CABA7BA8}" destId="{45EDBCB4-4602-4267-BAF5-22A933790277}" srcOrd="0" destOrd="0" presId="urn:microsoft.com/office/officeart/2008/layout/LinedList"/>
    <dgm:cxn modelId="{B8216442-BE3C-406B-A724-507EDE60D93B}" type="presOf" srcId="{E45DA0AB-1F18-4793-B072-E05EEB31DFC0}" destId="{6BB3971A-7EC8-44E5-925E-FBCFE5BADEDB}" srcOrd="0" destOrd="0" presId="urn:microsoft.com/office/officeart/2008/layout/LinedList"/>
    <dgm:cxn modelId="{1B8A0E47-25A0-43E4-9B64-22CCA448B203}" srcId="{AEC6FFE4-8D48-4DC8-9182-FF72CABA7BA8}" destId="{15F0C868-C524-4191-824A-9057FE2309DA}" srcOrd="0" destOrd="0" parTransId="{8569ADFD-90D2-4194-A9EF-5D831C41CC78}" sibTransId="{FB065DD5-EBE9-442F-A7A2-6391E346528D}"/>
    <dgm:cxn modelId="{D34BAF4F-595E-40EB-811B-3FC5D585057F}" type="presOf" srcId="{0BE91397-5FDD-4C32-866B-3612024AB6B2}" destId="{3B585E40-033E-478C-9774-2C36C2F1401E}" srcOrd="0" destOrd="0" presId="urn:microsoft.com/office/officeart/2008/layout/LinedList"/>
    <dgm:cxn modelId="{B14EC986-4A6F-4FE4-85F6-91384B3D37D7}" type="presOf" srcId="{0B1B13C5-28AC-4C1B-8172-BC6F14A304A2}" destId="{F24D489C-FF3C-46D0-8E5A-C029DCB6CA64}" srcOrd="0" destOrd="0" presId="urn:microsoft.com/office/officeart/2008/layout/LinedList"/>
    <dgm:cxn modelId="{210EEF94-CDF7-49F7-8B4B-D91D171D1C64}" srcId="{D3D8A615-ED49-46B9-8571-5599A5512A4E}" destId="{0BE91397-5FDD-4C32-866B-3612024AB6B2}" srcOrd="1" destOrd="0" parTransId="{22111847-87F2-41FA-9F6F-E3E95087B748}" sibTransId="{D73C4978-AE06-4F7A-883D-492B17F562FA}"/>
    <dgm:cxn modelId="{3CECA49D-B4B5-4336-B83C-8A4B9E29C14E}" type="presOf" srcId="{ED2FA50F-972C-4B5E-A779-19FFCC267191}" destId="{71202C19-80A9-4FF9-AA81-8CADF5167229}" srcOrd="0" destOrd="0" presId="urn:microsoft.com/office/officeart/2008/layout/LinedList"/>
    <dgm:cxn modelId="{3B73E2B1-9E8D-4962-B3B6-3F2624B0A6AB}" type="presOf" srcId="{DB50A991-B840-408F-BAAC-FA6FE5413DB6}" destId="{BA99967F-C2E3-4EF7-8CF0-63801FF3F97A}" srcOrd="0" destOrd="0" presId="urn:microsoft.com/office/officeart/2008/layout/LinedList"/>
    <dgm:cxn modelId="{15D0A7E7-4150-4FE7-A30C-A75A730961B3}" srcId="{ED2FA50F-972C-4B5E-A779-19FFCC267191}" destId="{AEC6FFE4-8D48-4DC8-9182-FF72CABA7BA8}" srcOrd="1" destOrd="0" parTransId="{1C2BE2EB-4407-4DC6-8119-DE980FC9CC57}" sibTransId="{317C013E-0455-4993-9F7E-C71E7DDDB313}"/>
    <dgm:cxn modelId="{3A01CCEF-19AC-4EA9-B71E-CDBA777B871A}" type="presOf" srcId="{15F0C868-C524-4191-824A-9057FE2309DA}" destId="{5D30CF24-584D-47D1-BAD9-4E24AC5A302C}" srcOrd="0" destOrd="0" presId="urn:microsoft.com/office/officeart/2008/layout/LinedList"/>
    <dgm:cxn modelId="{B22A7BF0-B32F-4B0E-B19E-4F0E9F09B544}" srcId="{D3D8A615-ED49-46B9-8571-5599A5512A4E}" destId="{E45DA0AB-1F18-4793-B072-E05EEB31DFC0}" srcOrd="0" destOrd="0" parTransId="{FFFDCE15-5D5B-45A6-8CD4-C2816006510A}" sibTransId="{19EA0D54-52D0-4B7A-BAAB-957DA5644D02}"/>
    <dgm:cxn modelId="{DD5BB5F6-8447-4850-BA21-185A7266E06A}" srcId="{ED2FA50F-972C-4B5E-A779-19FFCC267191}" destId="{D3D8A615-ED49-46B9-8571-5599A5512A4E}" srcOrd="0" destOrd="0" parTransId="{D83481BB-2937-4BB3-8352-3761F307B558}" sibTransId="{B83393B9-F657-437C-BBDF-B2042A618D13}"/>
    <dgm:cxn modelId="{2D5E33F8-71FF-41D5-B560-131B439CE6FE}" type="presOf" srcId="{9270273B-4CB9-49C6-80CC-8F0C8295C7F6}" destId="{A52BB433-BE88-47CF-9AC6-778017DFA086}" srcOrd="0" destOrd="0" presId="urn:microsoft.com/office/officeart/2008/layout/LinedList"/>
    <dgm:cxn modelId="{4BED93E8-A3EA-4AFA-898B-A04BC824D893}" type="presParOf" srcId="{71202C19-80A9-4FF9-AA81-8CADF5167229}" destId="{F04B248B-FEFE-4379-AEA8-0DF053021914}" srcOrd="0" destOrd="0" presId="urn:microsoft.com/office/officeart/2008/layout/LinedList"/>
    <dgm:cxn modelId="{158A7E1D-E157-4A34-A42B-7CF75E6E4CD7}" type="presParOf" srcId="{71202C19-80A9-4FF9-AA81-8CADF5167229}" destId="{7C3143C9-0593-41F4-A702-153624C158FB}" srcOrd="1" destOrd="0" presId="urn:microsoft.com/office/officeart/2008/layout/LinedList"/>
    <dgm:cxn modelId="{C7AC4889-70F6-43BA-8CB2-18A9BC8871CE}" type="presParOf" srcId="{7C3143C9-0593-41F4-A702-153624C158FB}" destId="{25396B42-7F1B-44E4-B83A-90811CC0D13C}" srcOrd="0" destOrd="0" presId="urn:microsoft.com/office/officeart/2008/layout/LinedList"/>
    <dgm:cxn modelId="{1632CDEC-DF7D-4AD2-9126-69989CEC60E8}" type="presParOf" srcId="{7C3143C9-0593-41F4-A702-153624C158FB}" destId="{54210D8F-C419-430F-86FB-E309D2653724}" srcOrd="1" destOrd="0" presId="urn:microsoft.com/office/officeart/2008/layout/LinedList"/>
    <dgm:cxn modelId="{54922083-E9AA-4EA1-8B44-1226F4EF907D}" type="presParOf" srcId="{54210D8F-C419-430F-86FB-E309D2653724}" destId="{81C726D5-4368-443C-A753-63BC35ED6562}" srcOrd="0" destOrd="0" presId="urn:microsoft.com/office/officeart/2008/layout/LinedList"/>
    <dgm:cxn modelId="{4C874C54-3967-443D-AB56-371BAC2AD971}" type="presParOf" srcId="{54210D8F-C419-430F-86FB-E309D2653724}" destId="{1258F559-62CF-4B76-B0EE-5B43C4BF9E1E}" srcOrd="1" destOrd="0" presId="urn:microsoft.com/office/officeart/2008/layout/LinedList"/>
    <dgm:cxn modelId="{32749B01-D242-4BDF-BF25-E4576ECAA2C0}" type="presParOf" srcId="{1258F559-62CF-4B76-B0EE-5B43C4BF9E1E}" destId="{EC23DAD1-7DAF-43E0-BC6B-DE18678FD4EA}" srcOrd="0" destOrd="0" presId="urn:microsoft.com/office/officeart/2008/layout/LinedList"/>
    <dgm:cxn modelId="{F2189E53-8097-43A0-929E-2EF80EFDF7A2}" type="presParOf" srcId="{1258F559-62CF-4B76-B0EE-5B43C4BF9E1E}" destId="{6BB3971A-7EC8-44E5-925E-FBCFE5BADEDB}" srcOrd="1" destOrd="0" presId="urn:microsoft.com/office/officeart/2008/layout/LinedList"/>
    <dgm:cxn modelId="{4C3C35E0-22AE-4C22-ABA1-5A533D3B0D9C}" type="presParOf" srcId="{1258F559-62CF-4B76-B0EE-5B43C4BF9E1E}" destId="{608A8160-691E-40DD-BE14-287C4FE66CD3}" srcOrd="2" destOrd="0" presId="urn:microsoft.com/office/officeart/2008/layout/LinedList"/>
    <dgm:cxn modelId="{2C5F93B0-F103-40F5-B6A1-736A25FA67AC}" type="presParOf" srcId="{54210D8F-C419-430F-86FB-E309D2653724}" destId="{E5925696-434A-4114-837F-38DFBADDB5E6}" srcOrd="2" destOrd="0" presId="urn:microsoft.com/office/officeart/2008/layout/LinedList"/>
    <dgm:cxn modelId="{E571F50E-9DF6-4395-9807-CC258E5309F8}" type="presParOf" srcId="{54210D8F-C419-430F-86FB-E309D2653724}" destId="{F1B3059B-B7C5-4957-8FC7-4942D6792421}" srcOrd="3" destOrd="0" presId="urn:microsoft.com/office/officeart/2008/layout/LinedList"/>
    <dgm:cxn modelId="{58E8E919-8895-415D-9915-4A1D41929A1E}" type="presParOf" srcId="{54210D8F-C419-430F-86FB-E309D2653724}" destId="{37357FF1-98C7-4E71-8AEB-37DD733B9135}" srcOrd="4" destOrd="0" presId="urn:microsoft.com/office/officeart/2008/layout/LinedList"/>
    <dgm:cxn modelId="{E8B1E52A-4246-4F49-AD26-9409E4DE2BE0}" type="presParOf" srcId="{37357FF1-98C7-4E71-8AEB-37DD733B9135}" destId="{C13D81CD-A834-4A41-89C6-15C7F79B550A}" srcOrd="0" destOrd="0" presId="urn:microsoft.com/office/officeart/2008/layout/LinedList"/>
    <dgm:cxn modelId="{1B6EB194-C008-4448-B0EA-9FF1500CF2A9}" type="presParOf" srcId="{37357FF1-98C7-4E71-8AEB-37DD733B9135}" destId="{3B585E40-033E-478C-9774-2C36C2F1401E}" srcOrd="1" destOrd="0" presId="urn:microsoft.com/office/officeart/2008/layout/LinedList"/>
    <dgm:cxn modelId="{C71209A7-C4D0-413E-A355-71991171C5D4}" type="presParOf" srcId="{37357FF1-98C7-4E71-8AEB-37DD733B9135}" destId="{D169EBAF-BF41-4709-8EED-B565E209DFF8}" srcOrd="2" destOrd="0" presId="urn:microsoft.com/office/officeart/2008/layout/LinedList"/>
    <dgm:cxn modelId="{A96A1376-7E30-4D50-AD85-8CF6423A84DE}" type="presParOf" srcId="{54210D8F-C419-430F-86FB-E309D2653724}" destId="{85BBE76B-C7C2-4F58-AAD2-EBE1087D218D}" srcOrd="5" destOrd="0" presId="urn:microsoft.com/office/officeart/2008/layout/LinedList"/>
    <dgm:cxn modelId="{9F60DB28-C22A-4CF1-93DA-B0B109FF733B}" type="presParOf" srcId="{54210D8F-C419-430F-86FB-E309D2653724}" destId="{8CB3F3C6-3BAD-48BC-BBD6-473FCD4C3DC9}" srcOrd="6" destOrd="0" presId="urn:microsoft.com/office/officeart/2008/layout/LinedList"/>
    <dgm:cxn modelId="{ADAC550A-F06A-4223-B645-AA4C92990759}" type="presParOf" srcId="{54210D8F-C419-430F-86FB-E309D2653724}" destId="{64EA704D-8B9C-445E-BC68-F97C8D410B4C}" srcOrd="7" destOrd="0" presId="urn:microsoft.com/office/officeart/2008/layout/LinedList"/>
    <dgm:cxn modelId="{E129BB6E-E3D0-4CCA-BC10-528983F15A32}" type="presParOf" srcId="{64EA704D-8B9C-445E-BC68-F97C8D410B4C}" destId="{CC8570E8-FF11-4400-984F-85D27C9590C8}" srcOrd="0" destOrd="0" presId="urn:microsoft.com/office/officeart/2008/layout/LinedList"/>
    <dgm:cxn modelId="{D90C1FCA-AB3F-4EF8-A144-21B57652B621}" type="presParOf" srcId="{64EA704D-8B9C-445E-BC68-F97C8D410B4C}" destId="{F24D489C-FF3C-46D0-8E5A-C029DCB6CA64}" srcOrd="1" destOrd="0" presId="urn:microsoft.com/office/officeart/2008/layout/LinedList"/>
    <dgm:cxn modelId="{E6ED7364-3663-4620-AEFE-DCA0F907D5F5}" type="presParOf" srcId="{64EA704D-8B9C-445E-BC68-F97C8D410B4C}" destId="{D094A97E-16C8-4AEC-BA34-82C84B2CD53C}" srcOrd="2" destOrd="0" presId="urn:microsoft.com/office/officeart/2008/layout/LinedList"/>
    <dgm:cxn modelId="{6CB4D6CC-D116-4413-AB6B-5955CC55BFD8}" type="presParOf" srcId="{54210D8F-C419-430F-86FB-E309D2653724}" destId="{7E04EDB8-C1C5-44D8-AFAC-B581DA29A0B8}" srcOrd="8" destOrd="0" presId="urn:microsoft.com/office/officeart/2008/layout/LinedList"/>
    <dgm:cxn modelId="{FD1C52ED-6561-46AF-92EB-4BF8D1394C16}" type="presParOf" srcId="{54210D8F-C419-430F-86FB-E309D2653724}" destId="{355B98D2-215E-4B45-9DF9-6178D3A155F7}" srcOrd="9" destOrd="0" presId="urn:microsoft.com/office/officeart/2008/layout/LinedList"/>
    <dgm:cxn modelId="{D62DD086-9153-4D32-9E91-F598ABB388FC}" type="presParOf" srcId="{54210D8F-C419-430F-86FB-E309D2653724}" destId="{6090BE27-5889-4067-BD07-E6E6ECA48B28}" srcOrd="10" destOrd="0" presId="urn:microsoft.com/office/officeart/2008/layout/LinedList"/>
    <dgm:cxn modelId="{44743651-6135-40F3-8482-92F1472509C9}" type="presParOf" srcId="{6090BE27-5889-4067-BD07-E6E6ECA48B28}" destId="{01B06FCF-BF5D-4DD2-8E09-89B16FF92C47}" srcOrd="0" destOrd="0" presId="urn:microsoft.com/office/officeart/2008/layout/LinedList"/>
    <dgm:cxn modelId="{2E0FA32A-5BF5-4E18-9132-D43251E2BF7D}" type="presParOf" srcId="{6090BE27-5889-4067-BD07-E6E6ECA48B28}" destId="{BA99967F-C2E3-4EF7-8CF0-63801FF3F97A}" srcOrd="1" destOrd="0" presId="urn:microsoft.com/office/officeart/2008/layout/LinedList"/>
    <dgm:cxn modelId="{D0F24F9C-E090-45D7-986C-A12F1188CDA0}" type="presParOf" srcId="{6090BE27-5889-4067-BD07-E6E6ECA48B28}" destId="{870B1A27-435E-4782-8D24-19A4827FB52B}" srcOrd="2" destOrd="0" presId="urn:microsoft.com/office/officeart/2008/layout/LinedList"/>
    <dgm:cxn modelId="{E916D856-52D0-4AD5-8A89-8141BB6DBD8A}" type="presParOf" srcId="{54210D8F-C419-430F-86FB-E309D2653724}" destId="{ABCBD0C6-DC08-40E3-949A-C121B63A9157}" srcOrd="11" destOrd="0" presId="urn:microsoft.com/office/officeart/2008/layout/LinedList"/>
    <dgm:cxn modelId="{1FC51961-E673-403C-909E-3D8811DFB9E8}" type="presParOf" srcId="{54210D8F-C419-430F-86FB-E309D2653724}" destId="{D0543BFF-F117-43A1-B162-D6B9CF753B03}" srcOrd="12" destOrd="0" presId="urn:microsoft.com/office/officeart/2008/layout/LinedList"/>
    <dgm:cxn modelId="{A6A2BE82-2A95-4F8D-A9DF-E73A82A6EDF6}" type="presParOf" srcId="{54210D8F-C419-430F-86FB-E309D2653724}" destId="{6B7A38D7-6ED5-4F03-9FA8-9B5929906EB9}" srcOrd="13" destOrd="0" presId="urn:microsoft.com/office/officeart/2008/layout/LinedList"/>
    <dgm:cxn modelId="{6741FD27-6F78-48C8-984E-B89DF0DB8D76}" type="presParOf" srcId="{6B7A38D7-6ED5-4F03-9FA8-9B5929906EB9}" destId="{E39EA2B0-9D8A-460B-918A-0727F96AD1E5}" srcOrd="0" destOrd="0" presId="urn:microsoft.com/office/officeart/2008/layout/LinedList"/>
    <dgm:cxn modelId="{48248B5A-68CF-4848-A9C6-6E75920E5068}" type="presParOf" srcId="{6B7A38D7-6ED5-4F03-9FA8-9B5929906EB9}" destId="{A52BB433-BE88-47CF-9AC6-778017DFA086}" srcOrd="1" destOrd="0" presId="urn:microsoft.com/office/officeart/2008/layout/LinedList"/>
    <dgm:cxn modelId="{1547947D-2210-4BA8-8CF4-F30DDC3D97D7}" type="presParOf" srcId="{6B7A38D7-6ED5-4F03-9FA8-9B5929906EB9}" destId="{ABE9C4FB-B4FE-496A-8BA7-EF3D969B47A6}" srcOrd="2" destOrd="0" presId="urn:microsoft.com/office/officeart/2008/layout/LinedList"/>
    <dgm:cxn modelId="{5C05A865-D232-49F0-B41D-7C8E1FD6DF87}" type="presParOf" srcId="{54210D8F-C419-430F-86FB-E309D2653724}" destId="{4BCDDF92-A896-4C12-AACD-6A6A77E163AF}" srcOrd="14" destOrd="0" presId="urn:microsoft.com/office/officeart/2008/layout/LinedList"/>
    <dgm:cxn modelId="{AD7A8E90-9B3D-41FB-85F4-97B58E866B12}" type="presParOf" srcId="{54210D8F-C419-430F-86FB-E309D2653724}" destId="{1A8F236B-CE43-4450-85C1-7BB6AA588955}" srcOrd="15" destOrd="0" presId="urn:microsoft.com/office/officeart/2008/layout/LinedList"/>
    <dgm:cxn modelId="{5920B498-E107-4B18-8E16-36F750917615}" type="presParOf" srcId="{71202C19-80A9-4FF9-AA81-8CADF5167229}" destId="{496C703A-F036-43E3-B501-0679E2FC9DC0}" srcOrd="2" destOrd="0" presId="urn:microsoft.com/office/officeart/2008/layout/LinedList"/>
    <dgm:cxn modelId="{2C1F9A9A-DB3B-4A88-A964-1AEE9FF15886}" type="presParOf" srcId="{71202C19-80A9-4FF9-AA81-8CADF5167229}" destId="{A7212FB4-8474-4FAA-8DFB-CFDCEB6E5F37}" srcOrd="3" destOrd="0" presId="urn:microsoft.com/office/officeart/2008/layout/LinedList"/>
    <dgm:cxn modelId="{F75B3577-30F9-43AD-A679-21C67B732FB0}" type="presParOf" srcId="{A7212FB4-8474-4FAA-8DFB-CFDCEB6E5F37}" destId="{45EDBCB4-4602-4267-BAF5-22A933790277}" srcOrd="0" destOrd="0" presId="urn:microsoft.com/office/officeart/2008/layout/LinedList"/>
    <dgm:cxn modelId="{BD78DA10-AA24-47BC-84DA-25042DCBDBC2}" type="presParOf" srcId="{A7212FB4-8474-4FAA-8DFB-CFDCEB6E5F37}" destId="{43EF3A88-0657-4D7A-95C7-8A624B202C8E}" srcOrd="1" destOrd="0" presId="urn:microsoft.com/office/officeart/2008/layout/LinedList"/>
    <dgm:cxn modelId="{4F7477C2-A08B-446C-9763-31FF3C649768}" type="presParOf" srcId="{43EF3A88-0657-4D7A-95C7-8A624B202C8E}" destId="{FA3C20D2-AC70-4B26-9DA0-3F9406AF660C}" srcOrd="0" destOrd="0" presId="urn:microsoft.com/office/officeart/2008/layout/LinedList"/>
    <dgm:cxn modelId="{529E6674-BC93-401E-8950-3508733314F4}" type="presParOf" srcId="{43EF3A88-0657-4D7A-95C7-8A624B202C8E}" destId="{D380E6E7-DD55-41A8-A836-4AD42AEBD6A0}" srcOrd="1" destOrd="0" presId="urn:microsoft.com/office/officeart/2008/layout/LinedList"/>
    <dgm:cxn modelId="{0CA761B0-3579-4AD5-ABB8-96F1D31076A6}" type="presParOf" srcId="{D380E6E7-DD55-41A8-A836-4AD42AEBD6A0}" destId="{0562AB14-7B43-4EE4-9E4E-6E5054B9F82A}" srcOrd="0" destOrd="0" presId="urn:microsoft.com/office/officeart/2008/layout/LinedList"/>
    <dgm:cxn modelId="{9D101277-A8E6-4014-9882-874A3E27AAF6}" type="presParOf" srcId="{D380E6E7-DD55-41A8-A836-4AD42AEBD6A0}" destId="{5D30CF24-584D-47D1-BAD9-4E24AC5A302C}" srcOrd="1" destOrd="0" presId="urn:microsoft.com/office/officeart/2008/layout/LinedList"/>
    <dgm:cxn modelId="{D8EFD565-B3E2-4793-99CA-47D05F07D643}" type="presParOf" srcId="{D380E6E7-DD55-41A8-A836-4AD42AEBD6A0}" destId="{7DF35C29-1764-4F4E-9585-FACAB3CCC322}" srcOrd="2" destOrd="0" presId="urn:microsoft.com/office/officeart/2008/layout/LinedList"/>
    <dgm:cxn modelId="{58F0F0EF-A18B-4D0D-912D-B177351C7E72}" type="presParOf" srcId="{43EF3A88-0657-4D7A-95C7-8A624B202C8E}" destId="{839250CB-408A-45AC-9B8F-79B8DAF77DF8}" srcOrd="2" destOrd="0" presId="urn:microsoft.com/office/officeart/2008/layout/LinedList"/>
    <dgm:cxn modelId="{90A25A95-7DAA-4542-96A3-A218A9AFEBD7}" type="presParOf" srcId="{43EF3A88-0657-4D7A-95C7-8A624B202C8E}" destId="{AEB2DB95-26A4-4583-9649-6B7CD0FE8D9A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2FA50F-972C-4B5E-A779-19FFCC2671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D8A615-ED49-46B9-8571-5599A5512A4E}">
      <dgm:prSet phldrT="[Text]" phldr="0"/>
      <dgm:spPr/>
      <dgm:t>
        <a:bodyPr/>
        <a:lstStyle/>
        <a:p>
          <a:r>
            <a:rPr lang="en-US" b="1" dirty="0"/>
            <a:t>New Instructors</a:t>
          </a:r>
        </a:p>
      </dgm:t>
    </dgm:pt>
    <dgm:pt modelId="{D83481BB-2937-4BB3-8352-3761F307B558}" type="parTrans" cxnId="{DD5BB5F6-8447-4850-BA21-185A7266E06A}">
      <dgm:prSet/>
      <dgm:spPr/>
      <dgm:t>
        <a:bodyPr/>
        <a:lstStyle/>
        <a:p>
          <a:endParaRPr lang="en-US"/>
        </a:p>
      </dgm:t>
    </dgm:pt>
    <dgm:pt modelId="{B83393B9-F657-437C-BBDF-B2042A618D13}" type="sibTrans" cxnId="{DD5BB5F6-8447-4850-BA21-185A7266E06A}">
      <dgm:prSet/>
      <dgm:spPr/>
      <dgm:t>
        <a:bodyPr/>
        <a:lstStyle/>
        <a:p>
          <a:endParaRPr lang="en-US"/>
        </a:p>
      </dgm:t>
    </dgm:pt>
    <dgm:pt modelId="{E45DA0AB-1F18-4793-B072-E05EEB31DFC0}">
      <dgm:prSet/>
      <dgm:spPr/>
      <dgm:t>
        <a:bodyPr/>
        <a:lstStyle/>
        <a:p>
          <a:r>
            <a:rPr lang="en-US" dirty="0"/>
            <a:t>4 hour precepted shift required</a:t>
          </a:r>
        </a:p>
      </dgm:t>
    </dgm:pt>
    <dgm:pt modelId="{FFFDCE15-5D5B-45A6-8CD4-C2816006510A}" type="parTrans" cxnId="{B22A7BF0-B32F-4B0E-B19E-4F0E9F09B544}">
      <dgm:prSet/>
      <dgm:spPr/>
      <dgm:t>
        <a:bodyPr/>
        <a:lstStyle/>
        <a:p>
          <a:endParaRPr lang="en-US"/>
        </a:p>
      </dgm:t>
    </dgm:pt>
    <dgm:pt modelId="{19EA0D54-52D0-4B7A-BAAB-957DA5644D02}" type="sibTrans" cxnId="{B22A7BF0-B32F-4B0E-B19E-4F0E9F09B544}">
      <dgm:prSet/>
      <dgm:spPr/>
      <dgm:t>
        <a:bodyPr/>
        <a:lstStyle/>
        <a:p>
          <a:endParaRPr lang="en-US"/>
        </a:p>
      </dgm:t>
    </dgm:pt>
    <dgm:pt modelId="{C213FD98-4CA3-4F99-8E51-D438A4D5E996}">
      <dgm:prSet/>
      <dgm:spPr/>
      <dgm:t>
        <a:bodyPr/>
        <a:lstStyle/>
        <a:p>
          <a:r>
            <a:rPr lang="en-US"/>
            <a:t>Preceptor completes orientation sign off during shift</a:t>
          </a:r>
          <a:endParaRPr lang="en-US" dirty="0"/>
        </a:p>
      </dgm:t>
    </dgm:pt>
    <dgm:pt modelId="{0E5CB605-4FEE-45FC-A666-C2A30FCDA137}" type="parTrans" cxnId="{7FF8E84D-71BF-4DE9-BDEB-9E03D7707E5E}">
      <dgm:prSet/>
      <dgm:spPr/>
      <dgm:t>
        <a:bodyPr/>
        <a:lstStyle/>
        <a:p>
          <a:endParaRPr lang="en-US"/>
        </a:p>
      </dgm:t>
    </dgm:pt>
    <dgm:pt modelId="{6E13D390-A212-4DCA-8109-1F897FF7FC95}" type="sibTrans" cxnId="{7FF8E84D-71BF-4DE9-BDEB-9E03D7707E5E}">
      <dgm:prSet/>
      <dgm:spPr/>
      <dgm:t>
        <a:bodyPr/>
        <a:lstStyle/>
        <a:p>
          <a:endParaRPr lang="en-US"/>
        </a:p>
      </dgm:t>
    </dgm:pt>
    <dgm:pt modelId="{156D0912-6520-4075-9A83-D6E2AE648C27}">
      <dgm:prSet/>
      <dgm:spPr/>
      <dgm:t>
        <a:bodyPr/>
        <a:lstStyle/>
        <a:p>
          <a:r>
            <a:rPr lang="en-US"/>
            <a:t>Bring validation form to shift for preceptor to sign off (found on website)</a:t>
          </a:r>
          <a:endParaRPr lang="en-US" dirty="0"/>
        </a:p>
      </dgm:t>
    </dgm:pt>
    <dgm:pt modelId="{CD089F57-1CFD-443C-B22B-FA9E0B845E8A}" type="parTrans" cxnId="{B7AA8F4E-E29B-4FD0-BBB7-27B3B9595486}">
      <dgm:prSet/>
      <dgm:spPr/>
      <dgm:t>
        <a:bodyPr/>
        <a:lstStyle/>
        <a:p>
          <a:endParaRPr lang="en-US"/>
        </a:p>
      </dgm:t>
    </dgm:pt>
    <dgm:pt modelId="{CF980194-3C23-43AF-8756-5D69B2E5A73F}" type="sibTrans" cxnId="{B7AA8F4E-E29B-4FD0-BBB7-27B3B9595486}">
      <dgm:prSet/>
      <dgm:spPr/>
      <dgm:t>
        <a:bodyPr/>
        <a:lstStyle/>
        <a:p>
          <a:endParaRPr lang="en-US"/>
        </a:p>
      </dgm:t>
    </dgm:pt>
    <dgm:pt modelId="{DBF2A511-83A8-4DFE-B7DB-4988772E0A17}">
      <dgm:prSet/>
      <dgm:spPr/>
      <dgm:t>
        <a:bodyPr/>
        <a:lstStyle/>
        <a:p>
          <a:r>
            <a:rPr lang="en-US" dirty="0"/>
            <a:t>Signed preceptor paper emailed to nursing education at </a:t>
          </a:r>
          <a:r>
            <a:rPr lang="en-US" dirty="0">
              <a:solidFill>
                <a:srgbClr val="7030A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nursing.education@samc.com</a:t>
          </a:r>
          <a:r>
            <a:rPr lang="en-US" dirty="0">
              <a:solidFill>
                <a:srgbClr val="7030A0"/>
              </a:solidFill>
            </a:rPr>
            <a:t>. </a:t>
          </a:r>
        </a:p>
      </dgm:t>
    </dgm:pt>
    <dgm:pt modelId="{4F4A2023-A738-47A7-BDF2-93D809996BC8}" type="parTrans" cxnId="{E0C4E92F-2523-4179-B367-302EAB9895FD}">
      <dgm:prSet/>
      <dgm:spPr/>
      <dgm:t>
        <a:bodyPr/>
        <a:lstStyle/>
        <a:p>
          <a:endParaRPr lang="en-US"/>
        </a:p>
      </dgm:t>
    </dgm:pt>
    <dgm:pt modelId="{EA5E074B-52EC-44C4-A8A4-03289775DAD5}" type="sibTrans" cxnId="{E0C4E92F-2523-4179-B367-302EAB9895FD}">
      <dgm:prSet/>
      <dgm:spPr/>
      <dgm:t>
        <a:bodyPr/>
        <a:lstStyle/>
        <a:p>
          <a:endParaRPr lang="en-US"/>
        </a:p>
      </dgm:t>
    </dgm:pt>
    <dgm:pt modelId="{AEC6FFE4-8D48-4DC8-9182-FF72CABA7BA8}">
      <dgm:prSet/>
      <dgm:spPr/>
      <dgm:t>
        <a:bodyPr/>
        <a:lstStyle/>
        <a:p>
          <a:r>
            <a:rPr lang="en-US" b="1"/>
            <a:t>Returning Instructors</a:t>
          </a:r>
          <a:endParaRPr lang="en-US" b="1" dirty="0"/>
        </a:p>
      </dgm:t>
    </dgm:pt>
    <dgm:pt modelId="{1C2BE2EB-4407-4DC6-8119-DE980FC9CC57}" type="parTrans" cxnId="{15D0A7E7-4150-4FE7-A30C-A75A730961B3}">
      <dgm:prSet/>
      <dgm:spPr/>
      <dgm:t>
        <a:bodyPr/>
        <a:lstStyle/>
        <a:p>
          <a:endParaRPr lang="en-US"/>
        </a:p>
      </dgm:t>
    </dgm:pt>
    <dgm:pt modelId="{317C013E-0455-4993-9F7E-C71E7DDDB313}" type="sibTrans" cxnId="{15D0A7E7-4150-4FE7-A30C-A75A730961B3}">
      <dgm:prSet/>
      <dgm:spPr/>
      <dgm:t>
        <a:bodyPr/>
        <a:lstStyle/>
        <a:p>
          <a:endParaRPr lang="en-US"/>
        </a:p>
      </dgm:t>
    </dgm:pt>
    <dgm:pt modelId="{15F0C868-C524-4191-824A-9057FE2309DA}">
      <dgm:prSet/>
      <dgm:spPr/>
      <dgm:t>
        <a:bodyPr/>
        <a:lstStyle/>
        <a:p>
          <a:r>
            <a:rPr lang="en-US" dirty="0"/>
            <a:t>NO precepted shift required annually if the employee works on the home unit or has floated to the home unit in the past 6 months</a:t>
          </a:r>
        </a:p>
      </dgm:t>
    </dgm:pt>
    <dgm:pt modelId="{8569ADFD-90D2-4194-A9EF-5D831C41CC78}" type="parTrans" cxnId="{1B8A0E47-25A0-43E4-9B64-22CCA448B203}">
      <dgm:prSet/>
      <dgm:spPr/>
      <dgm:t>
        <a:bodyPr/>
        <a:lstStyle/>
        <a:p>
          <a:endParaRPr lang="en-US"/>
        </a:p>
      </dgm:t>
    </dgm:pt>
    <dgm:pt modelId="{FB065DD5-EBE9-442F-A7A2-6391E346528D}" type="sibTrans" cxnId="{1B8A0E47-25A0-43E4-9B64-22CCA448B203}">
      <dgm:prSet/>
      <dgm:spPr/>
      <dgm:t>
        <a:bodyPr/>
        <a:lstStyle/>
        <a:p>
          <a:endParaRPr lang="en-US"/>
        </a:p>
      </dgm:t>
    </dgm:pt>
    <dgm:pt modelId="{09E04BA5-B115-4AF0-9DA6-10B52BB79725}">
      <dgm:prSet/>
      <dgm:spPr/>
      <dgm:t>
        <a:bodyPr/>
        <a:lstStyle/>
        <a:p>
          <a:r>
            <a:rPr lang="en-US"/>
            <a:t>Practice coordinator can complete orientation sign off </a:t>
          </a:r>
          <a:endParaRPr lang="en-US" dirty="0"/>
        </a:p>
      </dgm:t>
    </dgm:pt>
    <dgm:pt modelId="{7F565843-83A2-4697-A2B3-0BDB135921A8}" type="parTrans" cxnId="{6DA2A0C5-5A6F-4927-89CB-F9C4AA6E5C99}">
      <dgm:prSet/>
      <dgm:spPr/>
      <dgm:t>
        <a:bodyPr/>
        <a:lstStyle/>
        <a:p>
          <a:endParaRPr lang="en-US"/>
        </a:p>
      </dgm:t>
    </dgm:pt>
    <dgm:pt modelId="{447D6423-F36C-42A2-B1DD-6AC1F9ADBC5C}" type="sibTrans" cxnId="{6DA2A0C5-5A6F-4927-89CB-F9C4AA6E5C99}">
      <dgm:prSet/>
      <dgm:spPr/>
      <dgm:t>
        <a:bodyPr/>
        <a:lstStyle/>
        <a:p>
          <a:endParaRPr lang="en-US"/>
        </a:p>
      </dgm:t>
    </dgm:pt>
    <dgm:pt modelId="{71202C19-80A9-4FF9-AA81-8CADF5167229}" type="pres">
      <dgm:prSet presAssocID="{ED2FA50F-972C-4B5E-A779-19FFCC267191}" presName="vert0" presStyleCnt="0">
        <dgm:presLayoutVars>
          <dgm:dir/>
          <dgm:animOne val="branch"/>
          <dgm:animLvl val="lvl"/>
        </dgm:presLayoutVars>
      </dgm:prSet>
      <dgm:spPr/>
    </dgm:pt>
    <dgm:pt modelId="{F04B248B-FEFE-4379-AEA8-0DF053021914}" type="pres">
      <dgm:prSet presAssocID="{D3D8A615-ED49-46B9-8571-5599A5512A4E}" presName="thickLine" presStyleLbl="alignNode1" presStyleIdx="0" presStyleCnt="2"/>
      <dgm:spPr/>
    </dgm:pt>
    <dgm:pt modelId="{7C3143C9-0593-41F4-A702-153624C158FB}" type="pres">
      <dgm:prSet presAssocID="{D3D8A615-ED49-46B9-8571-5599A5512A4E}" presName="horz1" presStyleCnt="0"/>
      <dgm:spPr/>
    </dgm:pt>
    <dgm:pt modelId="{25396B42-7F1B-44E4-B83A-90811CC0D13C}" type="pres">
      <dgm:prSet presAssocID="{D3D8A615-ED49-46B9-8571-5599A5512A4E}" presName="tx1" presStyleLbl="revTx" presStyleIdx="0" presStyleCnt="8"/>
      <dgm:spPr/>
    </dgm:pt>
    <dgm:pt modelId="{54210D8F-C419-430F-86FB-E309D2653724}" type="pres">
      <dgm:prSet presAssocID="{D3D8A615-ED49-46B9-8571-5599A5512A4E}" presName="vert1" presStyleCnt="0"/>
      <dgm:spPr/>
    </dgm:pt>
    <dgm:pt modelId="{81C726D5-4368-443C-A753-63BC35ED6562}" type="pres">
      <dgm:prSet presAssocID="{E45DA0AB-1F18-4793-B072-E05EEB31DFC0}" presName="vertSpace2a" presStyleCnt="0"/>
      <dgm:spPr/>
    </dgm:pt>
    <dgm:pt modelId="{1258F559-62CF-4B76-B0EE-5B43C4BF9E1E}" type="pres">
      <dgm:prSet presAssocID="{E45DA0AB-1F18-4793-B072-E05EEB31DFC0}" presName="horz2" presStyleCnt="0"/>
      <dgm:spPr/>
    </dgm:pt>
    <dgm:pt modelId="{EC23DAD1-7DAF-43E0-BC6B-DE18678FD4EA}" type="pres">
      <dgm:prSet presAssocID="{E45DA0AB-1F18-4793-B072-E05EEB31DFC0}" presName="horzSpace2" presStyleCnt="0"/>
      <dgm:spPr/>
    </dgm:pt>
    <dgm:pt modelId="{6BB3971A-7EC8-44E5-925E-FBCFE5BADEDB}" type="pres">
      <dgm:prSet presAssocID="{E45DA0AB-1F18-4793-B072-E05EEB31DFC0}" presName="tx2" presStyleLbl="revTx" presStyleIdx="1" presStyleCnt="8"/>
      <dgm:spPr/>
    </dgm:pt>
    <dgm:pt modelId="{608A8160-691E-40DD-BE14-287C4FE66CD3}" type="pres">
      <dgm:prSet presAssocID="{E45DA0AB-1F18-4793-B072-E05EEB31DFC0}" presName="vert2" presStyleCnt="0"/>
      <dgm:spPr/>
    </dgm:pt>
    <dgm:pt modelId="{E5925696-434A-4114-837F-38DFBADDB5E6}" type="pres">
      <dgm:prSet presAssocID="{E45DA0AB-1F18-4793-B072-E05EEB31DFC0}" presName="thinLine2b" presStyleLbl="callout" presStyleIdx="0" presStyleCnt="6"/>
      <dgm:spPr/>
    </dgm:pt>
    <dgm:pt modelId="{F1B3059B-B7C5-4957-8FC7-4942D6792421}" type="pres">
      <dgm:prSet presAssocID="{E45DA0AB-1F18-4793-B072-E05EEB31DFC0}" presName="vertSpace2b" presStyleCnt="0"/>
      <dgm:spPr/>
    </dgm:pt>
    <dgm:pt modelId="{CE7AB98C-D192-4F3F-9B02-57FB49077EE2}" type="pres">
      <dgm:prSet presAssocID="{C213FD98-4CA3-4F99-8E51-D438A4D5E996}" presName="horz2" presStyleCnt="0"/>
      <dgm:spPr/>
    </dgm:pt>
    <dgm:pt modelId="{ECC98793-C8D7-4A9C-9F3E-B4253E1544F9}" type="pres">
      <dgm:prSet presAssocID="{C213FD98-4CA3-4F99-8E51-D438A4D5E996}" presName="horzSpace2" presStyleCnt="0"/>
      <dgm:spPr/>
    </dgm:pt>
    <dgm:pt modelId="{E3D29EF6-8745-402A-BC46-DD02D1D76267}" type="pres">
      <dgm:prSet presAssocID="{C213FD98-4CA3-4F99-8E51-D438A4D5E996}" presName="tx2" presStyleLbl="revTx" presStyleIdx="2" presStyleCnt="8"/>
      <dgm:spPr/>
    </dgm:pt>
    <dgm:pt modelId="{9118F5D0-A204-4DD3-9773-042072367498}" type="pres">
      <dgm:prSet presAssocID="{C213FD98-4CA3-4F99-8E51-D438A4D5E996}" presName="vert2" presStyleCnt="0"/>
      <dgm:spPr/>
    </dgm:pt>
    <dgm:pt modelId="{3386CC8E-D1E6-4BF6-B075-1A8082B0DA90}" type="pres">
      <dgm:prSet presAssocID="{C213FD98-4CA3-4F99-8E51-D438A4D5E996}" presName="thinLine2b" presStyleLbl="callout" presStyleIdx="1" presStyleCnt="6"/>
      <dgm:spPr/>
    </dgm:pt>
    <dgm:pt modelId="{BA538A5C-60A7-4DD9-ACDC-560FACD38888}" type="pres">
      <dgm:prSet presAssocID="{C213FD98-4CA3-4F99-8E51-D438A4D5E996}" presName="vertSpace2b" presStyleCnt="0"/>
      <dgm:spPr/>
    </dgm:pt>
    <dgm:pt modelId="{268FF9BC-576E-47F0-A666-B1C9F71B5235}" type="pres">
      <dgm:prSet presAssocID="{156D0912-6520-4075-9A83-D6E2AE648C27}" presName="horz2" presStyleCnt="0"/>
      <dgm:spPr/>
    </dgm:pt>
    <dgm:pt modelId="{9A104ED4-CDF5-46D3-832A-C5E6BD46A1F4}" type="pres">
      <dgm:prSet presAssocID="{156D0912-6520-4075-9A83-D6E2AE648C27}" presName="horzSpace2" presStyleCnt="0"/>
      <dgm:spPr/>
    </dgm:pt>
    <dgm:pt modelId="{09964380-F36C-4FC7-B806-7BDF9D9B2DF2}" type="pres">
      <dgm:prSet presAssocID="{156D0912-6520-4075-9A83-D6E2AE648C27}" presName="tx2" presStyleLbl="revTx" presStyleIdx="3" presStyleCnt="8"/>
      <dgm:spPr/>
    </dgm:pt>
    <dgm:pt modelId="{E63E1E75-6614-4790-8F69-37CCC6FDC095}" type="pres">
      <dgm:prSet presAssocID="{156D0912-6520-4075-9A83-D6E2AE648C27}" presName="vert2" presStyleCnt="0"/>
      <dgm:spPr/>
    </dgm:pt>
    <dgm:pt modelId="{A6D399F9-EC63-4976-9FCE-11E5654CB417}" type="pres">
      <dgm:prSet presAssocID="{156D0912-6520-4075-9A83-D6E2AE648C27}" presName="thinLine2b" presStyleLbl="callout" presStyleIdx="2" presStyleCnt="6"/>
      <dgm:spPr/>
    </dgm:pt>
    <dgm:pt modelId="{0D21FBA3-524B-44C4-B4A5-1DEC63F4D1B6}" type="pres">
      <dgm:prSet presAssocID="{156D0912-6520-4075-9A83-D6E2AE648C27}" presName="vertSpace2b" presStyleCnt="0"/>
      <dgm:spPr/>
    </dgm:pt>
    <dgm:pt modelId="{DC8F75AB-34D2-448E-9E5A-6B5148F86C1A}" type="pres">
      <dgm:prSet presAssocID="{DBF2A511-83A8-4DFE-B7DB-4988772E0A17}" presName="horz2" presStyleCnt="0"/>
      <dgm:spPr/>
    </dgm:pt>
    <dgm:pt modelId="{074D363B-0B56-4C90-BF53-9EAA00335F40}" type="pres">
      <dgm:prSet presAssocID="{DBF2A511-83A8-4DFE-B7DB-4988772E0A17}" presName="horzSpace2" presStyleCnt="0"/>
      <dgm:spPr/>
    </dgm:pt>
    <dgm:pt modelId="{CD900C75-67AD-4772-8FFD-1FA758C8E08D}" type="pres">
      <dgm:prSet presAssocID="{DBF2A511-83A8-4DFE-B7DB-4988772E0A17}" presName="tx2" presStyleLbl="revTx" presStyleIdx="4" presStyleCnt="8"/>
      <dgm:spPr/>
    </dgm:pt>
    <dgm:pt modelId="{09A8476F-C1A9-4F83-9312-2B5C9B1383A4}" type="pres">
      <dgm:prSet presAssocID="{DBF2A511-83A8-4DFE-B7DB-4988772E0A17}" presName="vert2" presStyleCnt="0"/>
      <dgm:spPr/>
    </dgm:pt>
    <dgm:pt modelId="{F976848F-7B3B-4CEF-832C-61182E74EA73}" type="pres">
      <dgm:prSet presAssocID="{DBF2A511-83A8-4DFE-B7DB-4988772E0A17}" presName="thinLine2b" presStyleLbl="callout" presStyleIdx="3" presStyleCnt="6"/>
      <dgm:spPr/>
    </dgm:pt>
    <dgm:pt modelId="{EB135311-7F87-4102-B370-FD7B09360FEE}" type="pres">
      <dgm:prSet presAssocID="{DBF2A511-83A8-4DFE-B7DB-4988772E0A17}" presName="vertSpace2b" presStyleCnt="0"/>
      <dgm:spPr/>
    </dgm:pt>
    <dgm:pt modelId="{496C703A-F036-43E3-B501-0679E2FC9DC0}" type="pres">
      <dgm:prSet presAssocID="{AEC6FFE4-8D48-4DC8-9182-FF72CABA7BA8}" presName="thickLine" presStyleLbl="alignNode1" presStyleIdx="1" presStyleCnt="2"/>
      <dgm:spPr/>
    </dgm:pt>
    <dgm:pt modelId="{A7212FB4-8474-4FAA-8DFB-CFDCEB6E5F37}" type="pres">
      <dgm:prSet presAssocID="{AEC6FFE4-8D48-4DC8-9182-FF72CABA7BA8}" presName="horz1" presStyleCnt="0"/>
      <dgm:spPr/>
    </dgm:pt>
    <dgm:pt modelId="{45EDBCB4-4602-4267-BAF5-22A933790277}" type="pres">
      <dgm:prSet presAssocID="{AEC6FFE4-8D48-4DC8-9182-FF72CABA7BA8}" presName="tx1" presStyleLbl="revTx" presStyleIdx="5" presStyleCnt="8"/>
      <dgm:spPr/>
    </dgm:pt>
    <dgm:pt modelId="{43EF3A88-0657-4D7A-95C7-8A624B202C8E}" type="pres">
      <dgm:prSet presAssocID="{AEC6FFE4-8D48-4DC8-9182-FF72CABA7BA8}" presName="vert1" presStyleCnt="0"/>
      <dgm:spPr/>
    </dgm:pt>
    <dgm:pt modelId="{FA3C20D2-AC70-4B26-9DA0-3F9406AF660C}" type="pres">
      <dgm:prSet presAssocID="{15F0C868-C524-4191-824A-9057FE2309DA}" presName="vertSpace2a" presStyleCnt="0"/>
      <dgm:spPr/>
    </dgm:pt>
    <dgm:pt modelId="{D380E6E7-DD55-41A8-A836-4AD42AEBD6A0}" type="pres">
      <dgm:prSet presAssocID="{15F0C868-C524-4191-824A-9057FE2309DA}" presName="horz2" presStyleCnt="0"/>
      <dgm:spPr/>
    </dgm:pt>
    <dgm:pt modelId="{0562AB14-7B43-4EE4-9E4E-6E5054B9F82A}" type="pres">
      <dgm:prSet presAssocID="{15F0C868-C524-4191-824A-9057FE2309DA}" presName="horzSpace2" presStyleCnt="0"/>
      <dgm:spPr/>
    </dgm:pt>
    <dgm:pt modelId="{5D30CF24-584D-47D1-BAD9-4E24AC5A302C}" type="pres">
      <dgm:prSet presAssocID="{15F0C868-C524-4191-824A-9057FE2309DA}" presName="tx2" presStyleLbl="revTx" presStyleIdx="6" presStyleCnt="8"/>
      <dgm:spPr/>
    </dgm:pt>
    <dgm:pt modelId="{7DF35C29-1764-4F4E-9585-FACAB3CCC322}" type="pres">
      <dgm:prSet presAssocID="{15F0C868-C524-4191-824A-9057FE2309DA}" presName="vert2" presStyleCnt="0"/>
      <dgm:spPr/>
    </dgm:pt>
    <dgm:pt modelId="{839250CB-408A-45AC-9B8F-79B8DAF77DF8}" type="pres">
      <dgm:prSet presAssocID="{15F0C868-C524-4191-824A-9057FE2309DA}" presName="thinLine2b" presStyleLbl="callout" presStyleIdx="4" presStyleCnt="6"/>
      <dgm:spPr/>
    </dgm:pt>
    <dgm:pt modelId="{AEB2DB95-26A4-4583-9649-6B7CD0FE8D9A}" type="pres">
      <dgm:prSet presAssocID="{15F0C868-C524-4191-824A-9057FE2309DA}" presName="vertSpace2b" presStyleCnt="0"/>
      <dgm:spPr/>
    </dgm:pt>
    <dgm:pt modelId="{650BF0B8-3C55-4DB4-B6B6-3DCE44656679}" type="pres">
      <dgm:prSet presAssocID="{09E04BA5-B115-4AF0-9DA6-10B52BB79725}" presName="horz2" presStyleCnt="0"/>
      <dgm:spPr/>
    </dgm:pt>
    <dgm:pt modelId="{6208E897-0BFB-4AF9-AD89-7F77BC260847}" type="pres">
      <dgm:prSet presAssocID="{09E04BA5-B115-4AF0-9DA6-10B52BB79725}" presName="horzSpace2" presStyleCnt="0"/>
      <dgm:spPr/>
    </dgm:pt>
    <dgm:pt modelId="{30EAA44C-1C9B-4ED3-AA69-11CDBCAE5807}" type="pres">
      <dgm:prSet presAssocID="{09E04BA5-B115-4AF0-9DA6-10B52BB79725}" presName="tx2" presStyleLbl="revTx" presStyleIdx="7" presStyleCnt="8"/>
      <dgm:spPr/>
    </dgm:pt>
    <dgm:pt modelId="{9822E395-9AF6-4659-947A-0320D1CA22BA}" type="pres">
      <dgm:prSet presAssocID="{09E04BA5-B115-4AF0-9DA6-10B52BB79725}" presName="vert2" presStyleCnt="0"/>
      <dgm:spPr/>
    </dgm:pt>
    <dgm:pt modelId="{24B6A491-C284-42F6-B951-6EAC8C97FFED}" type="pres">
      <dgm:prSet presAssocID="{09E04BA5-B115-4AF0-9DA6-10B52BB79725}" presName="thinLine2b" presStyleLbl="callout" presStyleIdx="5" presStyleCnt="6"/>
      <dgm:spPr/>
    </dgm:pt>
    <dgm:pt modelId="{43A706E2-ACEB-4B6C-BAF5-BC801C4BB1AC}" type="pres">
      <dgm:prSet presAssocID="{09E04BA5-B115-4AF0-9DA6-10B52BB79725}" presName="vertSpace2b" presStyleCnt="0"/>
      <dgm:spPr/>
    </dgm:pt>
  </dgm:ptLst>
  <dgm:cxnLst>
    <dgm:cxn modelId="{B7204117-46D5-40D8-A5D0-46051089B59B}" type="presOf" srcId="{D3D8A615-ED49-46B9-8571-5599A5512A4E}" destId="{25396B42-7F1B-44E4-B83A-90811CC0D13C}" srcOrd="0" destOrd="0" presId="urn:microsoft.com/office/officeart/2008/layout/LinedList"/>
    <dgm:cxn modelId="{A8DBC91D-D02B-4985-9800-9DA3E449F4BF}" type="presOf" srcId="{AEC6FFE4-8D48-4DC8-9182-FF72CABA7BA8}" destId="{45EDBCB4-4602-4267-BAF5-22A933790277}" srcOrd="0" destOrd="0" presId="urn:microsoft.com/office/officeart/2008/layout/LinedList"/>
    <dgm:cxn modelId="{E0C4E92F-2523-4179-B367-302EAB9895FD}" srcId="{D3D8A615-ED49-46B9-8571-5599A5512A4E}" destId="{DBF2A511-83A8-4DFE-B7DB-4988772E0A17}" srcOrd="3" destOrd="0" parTransId="{4F4A2023-A738-47A7-BDF2-93D809996BC8}" sibTransId="{EA5E074B-52EC-44C4-A8A4-03289775DAD5}"/>
    <dgm:cxn modelId="{608A6C35-B8B4-40BA-A1B7-9FC344FA8987}" type="presOf" srcId="{DBF2A511-83A8-4DFE-B7DB-4988772E0A17}" destId="{CD900C75-67AD-4772-8FFD-1FA758C8E08D}" srcOrd="0" destOrd="0" presId="urn:microsoft.com/office/officeart/2008/layout/LinedList"/>
    <dgm:cxn modelId="{6C7EFA42-644C-41B3-990D-1C9A389FCD8E}" type="presOf" srcId="{C213FD98-4CA3-4F99-8E51-D438A4D5E996}" destId="{E3D29EF6-8745-402A-BC46-DD02D1D76267}" srcOrd="0" destOrd="0" presId="urn:microsoft.com/office/officeart/2008/layout/LinedList"/>
    <dgm:cxn modelId="{1B8A0E47-25A0-43E4-9B64-22CCA448B203}" srcId="{AEC6FFE4-8D48-4DC8-9182-FF72CABA7BA8}" destId="{15F0C868-C524-4191-824A-9057FE2309DA}" srcOrd="0" destOrd="0" parTransId="{8569ADFD-90D2-4194-A9EF-5D831C41CC78}" sibTransId="{FB065DD5-EBE9-442F-A7A2-6391E346528D}"/>
    <dgm:cxn modelId="{7FF8E84D-71BF-4DE9-BDEB-9E03D7707E5E}" srcId="{D3D8A615-ED49-46B9-8571-5599A5512A4E}" destId="{C213FD98-4CA3-4F99-8E51-D438A4D5E996}" srcOrd="1" destOrd="0" parTransId="{0E5CB605-4FEE-45FC-A666-C2A30FCDA137}" sibTransId="{6E13D390-A212-4DCA-8109-1F897FF7FC95}"/>
    <dgm:cxn modelId="{B7AA8F4E-E29B-4FD0-BBB7-27B3B9595486}" srcId="{D3D8A615-ED49-46B9-8571-5599A5512A4E}" destId="{156D0912-6520-4075-9A83-D6E2AE648C27}" srcOrd="2" destOrd="0" parTransId="{CD089F57-1CFD-443C-B22B-FA9E0B845E8A}" sibTransId="{CF980194-3C23-43AF-8756-5D69B2E5A73F}"/>
    <dgm:cxn modelId="{3CECA49D-B4B5-4336-B83C-8A4B9E29C14E}" type="presOf" srcId="{ED2FA50F-972C-4B5E-A779-19FFCC267191}" destId="{71202C19-80A9-4FF9-AA81-8CADF5167229}" srcOrd="0" destOrd="0" presId="urn:microsoft.com/office/officeart/2008/layout/LinedList"/>
    <dgm:cxn modelId="{6DA2A0C5-5A6F-4927-89CB-F9C4AA6E5C99}" srcId="{AEC6FFE4-8D48-4DC8-9182-FF72CABA7BA8}" destId="{09E04BA5-B115-4AF0-9DA6-10B52BB79725}" srcOrd="1" destOrd="0" parTransId="{7F565843-83A2-4697-A2B3-0BDB135921A8}" sibTransId="{447D6423-F36C-42A2-B1DD-6AC1F9ADBC5C}"/>
    <dgm:cxn modelId="{24E769DF-A7D1-4635-B36A-9D1270E809E7}" type="presOf" srcId="{156D0912-6520-4075-9A83-D6E2AE648C27}" destId="{09964380-F36C-4FC7-B806-7BDF9D9B2DF2}" srcOrd="0" destOrd="0" presId="urn:microsoft.com/office/officeart/2008/layout/LinedList"/>
    <dgm:cxn modelId="{15D0A7E7-4150-4FE7-A30C-A75A730961B3}" srcId="{ED2FA50F-972C-4B5E-A779-19FFCC267191}" destId="{AEC6FFE4-8D48-4DC8-9182-FF72CABA7BA8}" srcOrd="1" destOrd="0" parTransId="{1C2BE2EB-4407-4DC6-8119-DE980FC9CC57}" sibTransId="{317C013E-0455-4993-9F7E-C71E7DDDB313}"/>
    <dgm:cxn modelId="{E44AB3E8-E72B-4A11-AEC3-8F7BB8A6E4B3}" type="presOf" srcId="{15F0C868-C524-4191-824A-9057FE2309DA}" destId="{5D30CF24-584D-47D1-BAD9-4E24AC5A302C}" srcOrd="0" destOrd="0" presId="urn:microsoft.com/office/officeart/2008/layout/LinedList"/>
    <dgm:cxn modelId="{F0DF75EA-9E64-474D-8958-133FFB8B8671}" type="presOf" srcId="{E45DA0AB-1F18-4793-B072-E05EEB31DFC0}" destId="{6BB3971A-7EC8-44E5-925E-FBCFE5BADEDB}" srcOrd="0" destOrd="0" presId="urn:microsoft.com/office/officeart/2008/layout/LinedList"/>
    <dgm:cxn modelId="{B22A7BF0-B32F-4B0E-B19E-4F0E9F09B544}" srcId="{D3D8A615-ED49-46B9-8571-5599A5512A4E}" destId="{E45DA0AB-1F18-4793-B072-E05EEB31DFC0}" srcOrd="0" destOrd="0" parTransId="{FFFDCE15-5D5B-45A6-8CD4-C2816006510A}" sibTransId="{19EA0D54-52D0-4B7A-BAAB-957DA5644D02}"/>
    <dgm:cxn modelId="{DD5BB5F6-8447-4850-BA21-185A7266E06A}" srcId="{ED2FA50F-972C-4B5E-A779-19FFCC267191}" destId="{D3D8A615-ED49-46B9-8571-5599A5512A4E}" srcOrd="0" destOrd="0" parTransId="{D83481BB-2937-4BB3-8352-3761F307B558}" sibTransId="{B83393B9-F657-437C-BBDF-B2042A618D13}"/>
    <dgm:cxn modelId="{B180C3F7-655C-4922-A8C4-B92E9407B112}" type="presOf" srcId="{09E04BA5-B115-4AF0-9DA6-10B52BB79725}" destId="{30EAA44C-1C9B-4ED3-AA69-11CDBCAE5807}" srcOrd="0" destOrd="0" presId="urn:microsoft.com/office/officeart/2008/layout/LinedList"/>
    <dgm:cxn modelId="{4BED93E8-A3EA-4AFA-898B-A04BC824D893}" type="presParOf" srcId="{71202C19-80A9-4FF9-AA81-8CADF5167229}" destId="{F04B248B-FEFE-4379-AEA8-0DF053021914}" srcOrd="0" destOrd="0" presId="urn:microsoft.com/office/officeart/2008/layout/LinedList"/>
    <dgm:cxn modelId="{158A7E1D-E157-4A34-A42B-7CF75E6E4CD7}" type="presParOf" srcId="{71202C19-80A9-4FF9-AA81-8CADF5167229}" destId="{7C3143C9-0593-41F4-A702-153624C158FB}" srcOrd="1" destOrd="0" presId="urn:microsoft.com/office/officeart/2008/layout/LinedList"/>
    <dgm:cxn modelId="{C7AC4889-70F6-43BA-8CB2-18A9BC8871CE}" type="presParOf" srcId="{7C3143C9-0593-41F4-A702-153624C158FB}" destId="{25396B42-7F1B-44E4-B83A-90811CC0D13C}" srcOrd="0" destOrd="0" presId="urn:microsoft.com/office/officeart/2008/layout/LinedList"/>
    <dgm:cxn modelId="{1632CDEC-DF7D-4AD2-9126-69989CEC60E8}" type="presParOf" srcId="{7C3143C9-0593-41F4-A702-153624C158FB}" destId="{54210D8F-C419-430F-86FB-E309D2653724}" srcOrd="1" destOrd="0" presId="urn:microsoft.com/office/officeart/2008/layout/LinedList"/>
    <dgm:cxn modelId="{54922083-E9AA-4EA1-8B44-1226F4EF907D}" type="presParOf" srcId="{54210D8F-C419-430F-86FB-E309D2653724}" destId="{81C726D5-4368-443C-A753-63BC35ED6562}" srcOrd="0" destOrd="0" presId="urn:microsoft.com/office/officeart/2008/layout/LinedList"/>
    <dgm:cxn modelId="{4C874C54-3967-443D-AB56-371BAC2AD971}" type="presParOf" srcId="{54210D8F-C419-430F-86FB-E309D2653724}" destId="{1258F559-62CF-4B76-B0EE-5B43C4BF9E1E}" srcOrd="1" destOrd="0" presId="urn:microsoft.com/office/officeart/2008/layout/LinedList"/>
    <dgm:cxn modelId="{91BC49F7-B8A8-4303-9854-EB9D0C2085B5}" type="presParOf" srcId="{1258F559-62CF-4B76-B0EE-5B43C4BF9E1E}" destId="{EC23DAD1-7DAF-43E0-BC6B-DE18678FD4EA}" srcOrd="0" destOrd="0" presId="urn:microsoft.com/office/officeart/2008/layout/LinedList"/>
    <dgm:cxn modelId="{44043995-F698-43A6-AE43-7C7F36D8D0E5}" type="presParOf" srcId="{1258F559-62CF-4B76-B0EE-5B43C4BF9E1E}" destId="{6BB3971A-7EC8-44E5-925E-FBCFE5BADEDB}" srcOrd="1" destOrd="0" presId="urn:microsoft.com/office/officeart/2008/layout/LinedList"/>
    <dgm:cxn modelId="{1258389E-39FD-4580-ADCE-82C9EDC757B3}" type="presParOf" srcId="{1258F559-62CF-4B76-B0EE-5B43C4BF9E1E}" destId="{608A8160-691E-40DD-BE14-287C4FE66CD3}" srcOrd="2" destOrd="0" presId="urn:microsoft.com/office/officeart/2008/layout/LinedList"/>
    <dgm:cxn modelId="{2C5F93B0-F103-40F5-B6A1-736A25FA67AC}" type="presParOf" srcId="{54210D8F-C419-430F-86FB-E309D2653724}" destId="{E5925696-434A-4114-837F-38DFBADDB5E6}" srcOrd="2" destOrd="0" presId="urn:microsoft.com/office/officeart/2008/layout/LinedList"/>
    <dgm:cxn modelId="{E571F50E-9DF6-4395-9807-CC258E5309F8}" type="presParOf" srcId="{54210D8F-C419-430F-86FB-E309D2653724}" destId="{F1B3059B-B7C5-4957-8FC7-4942D6792421}" srcOrd="3" destOrd="0" presId="urn:microsoft.com/office/officeart/2008/layout/LinedList"/>
    <dgm:cxn modelId="{726B71B8-E225-41AE-BF3B-239195AD2E50}" type="presParOf" srcId="{54210D8F-C419-430F-86FB-E309D2653724}" destId="{CE7AB98C-D192-4F3F-9B02-57FB49077EE2}" srcOrd="4" destOrd="0" presId="urn:microsoft.com/office/officeart/2008/layout/LinedList"/>
    <dgm:cxn modelId="{8EEF5E1A-7556-436F-A716-06D8630D4CC2}" type="presParOf" srcId="{CE7AB98C-D192-4F3F-9B02-57FB49077EE2}" destId="{ECC98793-C8D7-4A9C-9F3E-B4253E1544F9}" srcOrd="0" destOrd="0" presId="urn:microsoft.com/office/officeart/2008/layout/LinedList"/>
    <dgm:cxn modelId="{ED179069-7D03-4A28-B08D-7745D611B52F}" type="presParOf" srcId="{CE7AB98C-D192-4F3F-9B02-57FB49077EE2}" destId="{E3D29EF6-8745-402A-BC46-DD02D1D76267}" srcOrd="1" destOrd="0" presId="urn:microsoft.com/office/officeart/2008/layout/LinedList"/>
    <dgm:cxn modelId="{BFB4F1BA-0B8E-4815-BE22-5A42F641E5CB}" type="presParOf" srcId="{CE7AB98C-D192-4F3F-9B02-57FB49077EE2}" destId="{9118F5D0-A204-4DD3-9773-042072367498}" srcOrd="2" destOrd="0" presId="urn:microsoft.com/office/officeart/2008/layout/LinedList"/>
    <dgm:cxn modelId="{3E5E9190-3FEB-4879-952E-9C066A93CA61}" type="presParOf" srcId="{54210D8F-C419-430F-86FB-E309D2653724}" destId="{3386CC8E-D1E6-4BF6-B075-1A8082B0DA90}" srcOrd="5" destOrd="0" presId="urn:microsoft.com/office/officeart/2008/layout/LinedList"/>
    <dgm:cxn modelId="{B5E21A56-C931-4BF7-9D2E-111B41735234}" type="presParOf" srcId="{54210D8F-C419-430F-86FB-E309D2653724}" destId="{BA538A5C-60A7-4DD9-ACDC-560FACD38888}" srcOrd="6" destOrd="0" presId="urn:microsoft.com/office/officeart/2008/layout/LinedList"/>
    <dgm:cxn modelId="{ADEE5421-32E5-4E6E-823F-51B01E255C40}" type="presParOf" srcId="{54210D8F-C419-430F-86FB-E309D2653724}" destId="{268FF9BC-576E-47F0-A666-B1C9F71B5235}" srcOrd="7" destOrd="0" presId="urn:microsoft.com/office/officeart/2008/layout/LinedList"/>
    <dgm:cxn modelId="{2200258B-DBAD-42C6-B9ED-D0CCD8F48EC2}" type="presParOf" srcId="{268FF9BC-576E-47F0-A666-B1C9F71B5235}" destId="{9A104ED4-CDF5-46D3-832A-C5E6BD46A1F4}" srcOrd="0" destOrd="0" presId="urn:microsoft.com/office/officeart/2008/layout/LinedList"/>
    <dgm:cxn modelId="{39A40B03-3A2E-445B-9773-36CF32CAF1C0}" type="presParOf" srcId="{268FF9BC-576E-47F0-A666-B1C9F71B5235}" destId="{09964380-F36C-4FC7-B806-7BDF9D9B2DF2}" srcOrd="1" destOrd="0" presId="urn:microsoft.com/office/officeart/2008/layout/LinedList"/>
    <dgm:cxn modelId="{6B90A5BD-6BE8-41BD-AACB-BB5C7509A3A4}" type="presParOf" srcId="{268FF9BC-576E-47F0-A666-B1C9F71B5235}" destId="{E63E1E75-6614-4790-8F69-37CCC6FDC095}" srcOrd="2" destOrd="0" presId="urn:microsoft.com/office/officeart/2008/layout/LinedList"/>
    <dgm:cxn modelId="{42D03800-05A8-4914-A3AA-DA500C866E01}" type="presParOf" srcId="{54210D8F-C419-430F-86FB-E309D2653724}" destId="{A6D399F9-EC63-4976-9FCE-11E5654CB417}" srcOrd="8" destOrd="0" presId="urn:microsoft.com/office/officeart/2008/layout/LinedList"/>
    <dgm:cxn modelId="{7A7C8F23-E4A2-4434-B343-7BC815ECCD2E}" type="presParOf" srcId="{54210D8F-C419-430F-86FB-E309D2653724}" destId="{0D21FBA3-524B-44C4-B4A5-1DEC63F4D1B6}" srcOrd="9" destOrd="0" presId="urn:microsoft.com/office/officeart/2008/layout/LinedList"/>
    <dgm:cxn modelId="{BCBC5013-D57B-42C8-8EF5-FEDEDFCE40AC}" type="presParOf" srcId="{54210D8F-C419-430F-86FB-E309D2653724}" destId="{DC8F75AB-34D2-448E-9E5A-6B5148F86C1A}" srcOrd="10" destOrd="0" presId="urn:microsoft.com/office/officeart/2008/layout/LinedList"/>
    <dgm:cxn modelId="{46994A5B-011A-4B80-AF95-3284DE151F99}" type="presParOf" srcId="{DC8F75AB-34D2-448E-9E5A-6B5148F86C1A}" destId="{074D363B-0B56-4C90-BF53-9EAA00335F40}" srcOrd="0" destOrd="0" presId="urn:microsoft.com/office/officeart/2008/layout/LinedList"/>
    <dgm:cxn modelId="{C93E293C-E0BB-42BA-A7AA-24E4DE40F8EF}" type="presParOf" srcId="{DC8F75AB-34D2-448E-9E5A-6B5148F86C1A}" destId="{CD900C75-67AD-4772-8FFD-1FA758C8E08D}" srcOrd="1" destOrd="0" presId="urn:microsoft.com/office/officeart/2008/layout/LinedList"/>
    <dgm:cxn modelId="{A9CF7C89-CBD2-4DAA-A1CC-8237485F8232}" type="presParOf" srcId="{DC8F75AB-34D2-448E-9E5A-6B5148F86C1A}" destId="{09A8476F-C1A9-4F83-9312-2B5C9B1383A4}" srcOrd="2" destOrd="0" presId="urn:microsoft.com/office/officeart/2008/layout/LinedList"/>
    <dgm:cxn modelId="{F6021EEA-2831-4B61-BC10-B46604DD1C27}" type="presParOf" srcId="{54210D8F-C419-430F-86FB-E309D2653724}" destId="{F976848F-7B3B-4CEF-832C-61182E74EA73}" srcOrd="11" destOrd="0" presId="urn:microsoft.com/office/officeart/2008/layout/LinedList"/>
    <dgm:cxn modelId="{667E68C6-EBAA-4260-AC00-43DCCD741536}" type="presParOf" srcId="{54210D8F-C419-430F-86FB-E309D2653724}" destId="{EB135311-7F87-4102-B370-FD7B09360FEE}" srcOrd="12" destOrd="0" presId="urn:microsoft.com/office/officeart/2008/layout/LinedList"/>
    <dgm:cxn modelId="{5920B498-E107-4B18-8E16-36F750917615}" type="presParOf" srcId="{71202C19-80A9-4FF9-AA81-8CADF5167229}" destId="{496C703A-F036-43E3-B501-0679E2FC9DC0}" srcOrd="2" destOrd="0" presId="urn:microsoft.com/office/officeart/2008/layout/LinedList"/>
    <dgm:cxn modelId="{2C1F9A9A-DB3B-4A88-A964-1AEE9FF15886}" type="presParOf" srcId="{71202C19-80A9-4FF9-AA81-8CADF5167229}" destId="{A7212FB4-8474-4FAA-8DFB-CFDCEB6E5F37}" srcOrd="3" destOrd="0" presId="urn:microsoft.com/office/officeart/2008/layout/LinedList"/>
    <dgm:cxn modelId="{F75B3577-30F9-43AD-A679-21C67B732FB0}" type="presParOf" srcId="{A7212FB4-8474-4FAA-8DFB-CFDCEB6E5F37}" destId="{45EDBCB4-4602-4267-BAF5-22A933790277}" srcOrd="0" destOrd="0" presId="urn:microsoft.com/office/officeart/2008/layout/LinedList"/>
    <dgm:cxn modelId="{BD78DA10-AA24-47BC-84DA-25042DCBDBC2}" type="presParOf" srcId="{A7212FB4-8474-4FAA-8DFB-CFDCEB6E5F37}" destId="{43EF3A88-0657-4D7A-95C7-8A624B202C8E}" srcOrd="1" destOrd="0" presId="urn:microsoft.com/office/officeart/2008/layout/LinedList"/>
    <dgm:cxn modelId="{4F7477C2-A08B-446C-9763-31FF3C649768}" type="presParOf" srcId="{43EF3A88-0657-4D7A-95C7-8A624B202C8E}" destId="{FA3C20D2-AC70-4B26-9DA0-3F9406AF660C}" srcOrd="0" destOrd="0" presId="urn:microsoft.com/office/officeart/2008/layout/LinedList"/>
    <dgm:cxn modelId="{529E6674-BC93-401E-8950-3508733314F4}" type="presParOf" srcId="{43EF3A88-0657-4D7A-95C7-8A624B202C8E}" destId="{D380E6E7-DD55-41A8-A836-4AD42AEBD6A0}" srcOrd="1" destOrd="0" presId="urn:microsoft.com/office/officeart/2008/layout/LinedList"/>
    <dgm:cxn modelId="{A22EB2C8-05FF-49D1-9EF7-2A205ED1B7C0}" type="presParOf" srcId="{D380E6E7-DD55-41A8-A836-4AD42AEBD6A0}" destId="{0562AB14-7B43-4EE4-9E4E-6E5054B9F82A}" srcOrd="0" destOrd="0" presId="urn:microsoft.com/office/officeart/2008/layout/LinedList"/>
    <dgm:cxn modelId="{31F5BC56-71FC-4B7D-9EA8-72976F7728FB}" type="presParOf" srcId="{D380E6E7-DD55-41A8-A836-4AD42AEBD6A0}" destId="{5D30CF24-584D-47D1-BAD9-4E24AC5A302C}" srcOrd="1" destOrd="0" presId="urn:microsoft.com/office/officeart/2008/layout/LinedList"/>
    <dgm:cxn modelId="{5169EAF8-4E23-47CC-B23C-D95ADD92E192}" type="presParOf" srcId="{D380E6E7-DD55-41A8-A836-4AD42AEBD6A0}" destId="{7DF35C29-1764-4F4E-9585-FACAB3CCC322}" srcOrd="2" destOrd="0" presId="urn:microsoft.com/office/officeart/2008/layout/LinedList"/>
    <dgm:cxn modelId="{58F0F0EF-A18B-4D0D-912D-B177351C7E72}" type="presParOf" srcId="{43EF3A88-0657-4D7A-95C7-8A624B202C8E}" destId="{839250CB-408A-45AC-9B8F-79B8DAF77DF8}" srcOrd="2" destOrd="0" presId="urn:microsoft.com/office/officeart/2008/layout/LinedList"/>
    <dgm:cxn modelId="{90A25A95-7DAA-4542-96A3-A218A9AFEBD7}" type="presParOf" srcId="{43EF3A88-0657-4D7A-95C7-8A624B202C8E}" destId="{AEB2DB95-26A4-4583-9649-6B7CD0FE8D9A}" srcOrd="3" destOrd="0" presId="urn:microsoft.com/office/officeart/2008/layout/LinedList"/>
    <dgm:cxn modelId="{43CAFC21-27E3-4902-A91D-5A2D0AF18DEE}" type="presParOf" srcId="{43EF3A88-0657-4D7A-95C7-8A624B202C8E}" destId="{650BF0B8-3C55-4DB4-B6B6-3DCE44656679}" srcOrd="4" destOrd="0" presId="urn:microsoft.com/office/officeart/2008/layout/LinedList"/>
    <dgm:cxn modelId="{B435AD74-FF8F-4DC3-95DA-1B37208BC26A}" type="presParOf" srcId="{650BF0B8-3C55-4DB4-B6B6-3DCE44656679}" destId="{6208E897-0BFB-4AF9-AD89-7F77BC260847}" srcOrd="0" destOrd="0" presId="urn:microsoft.com/office/officeart/2008/layout/LinedList"/>
    <dgm:cxn modelId="{9FA746F3-0554-45BB-BDC3-CEE3B3C98FF1}" type="presParOf" srcId="{650BF0B8-3C55-4DB4-B6B6-3DCE44656679}" destId="{30EAA44C-1C9B-4ED3-AA69-11CDBCAE5807}" srcOrd="1" destOrd="0" presId="urn:microsoft.com/office/officeart/2008/layout/LinedList"/>
    <dgm:cxn modelId="{37103B42-79A7-4768-B1CE-B94313CC254B}" type="presParOf" srcId="{650BF0B8-3C55-4DB4-B6B6-3DCE44656679}" destId="{9822E395-9AF6-4659-947A-0320D1CA22BA}" srcOrd="2" destOrd="0" presId="urn:microsoft.com/office/officeart/2008/layout/LinedList"/>
    <dgm:cxn modelId="{57719C27-AF7E-44EF-9F4D-B8D41551F60A}" type="presParOf" srcId="{43EF3A88-0657-4D7A-95C7-8A624B202C8E}" destId="{24B6A491-C284-42F6-B951-6EAC8C97FFED}" srcOrd="5" destOrd="0" presId="urn:microsoft.com/office/officeart/2008/layout/LinedList"/>
    <dgm:cxn modelId="{DBD66681-F281-4602-9475-344DCFEBD9C0}" type="presParOf" srcId="{43EF3A88-0657-4D7A-95C7-8A624B202C8E}" destId="{43A706E2-ACEB-4B6C-BAF5-BC801C4BB1AC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773242F-6995-406B-AAA7-DAFDC49EEBB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849148-3104-4D08-A32A-BC1612F5CDA1}">
      <dgm:prSet phldrT="[Text]" custT="1"/>
      <dgm:spPr/>
      <dgm:t>
        <a:bodyPr/>
        <a:lstStyle/>
        <a:p>
          <a:r>
            <a:rPr lang="en-US" sz="1600" b="1" dirty="0"/>
            <a:t>Student Roster </a:t>
          </a:r>
          <a:endParaRPr lang="en-US" sz="1600" dirty="0"/>
        </a:p>
      </dgm:t>
    </dgm:pt>
    <dgm:pt modelId="{A047B841-3F89-4FF6-BEA4-48B167B82ACD}" type="parTrans" cxnId="{5FFB5D69-847C-4A36-AD44-E41C15F70488}">
      <dgm:prSet/>
      <dgm:spPr/>
      <dgm:t>
        <a:bodyPr/>
        <a:lstStyle/>
        <a:p>
          <a:endParaRPr lang="en-US"/>
        </a:p>
      </dgm:t>
    </dgm:pt>
    <dgm:pt modelId="{AFD83326-7874-4EAE-990A-8E3F6179ED5A}" type="sibTrans" cxnId="{5FFB5D69-847C-4A36-AD44-E41C15F70488}">
      <dgm:prSet/>
      <dgm:spPr/>
      <dgm:t>
        <a:bodyPr/>
        <a:lstStyle/>
        <a:p>
          <a:endParaRPr lang="en-US"/>
        </a:p>
      </dgm:t>
    </dgm:pt>
    <dgm:pt modelId="{B598BC9F-AFC5-4CA7-996C-529992857001}">
      <dgm:prSet custT="1"/>
      <dgm:spPr/>
      <dgm:t>
        <a:bodyPr/>
        <a:lstStyle/>
        <a:p>
          <a:r>
            <a:rPr lang="en-US" sz="1300" dirty="0"/>
            <a:t>Complio/American Databank is preferred</a:t>
          </a:r>
        </a:p>
      </dgm:t>
    </dgm:pt>
    <dgm:pt modelId="{EDC93AD0-055E-4AA9-B923-8C36A903FC47}" type="parTrans" cxnId="{E5EF01A7-9292-4E21-939F-96B5F0385BE8}">
      <dgm:prSet/>
      <dgm:spPr/>
      <dgm:t>
        <a:bodyPr/>
        <a:lstStyle/>
        <a:p>
          <a:endParaRPr lang="en-US"/>
        </a:p>
      </dgm:t>
    </dgm:pt>
    <dgm:pt modelId="{38DF1533-DD04-45FB-87E9-812646F0954B}" type="sibTrans" cxnId="{E5EF01A7-9292-4E21-939F-96B5F0385BE8}">
      <dgm:prSet/>
      <dgm:spPr/>
      <dgm:t>
        <a:bodyPr/>
        <a:lstStyle/>
        <a:p>
          <a:endParaRPr lang="en-US"/>
        </a:p>
      </dgm:t>
    </dgm:pt>
    <dgm:pt modelId="{AD9A819F-1F44-4F45-8CCB-3E56D016B92D}">
      <dgm:prSet custT="1"/>
      <dgm:spPr/>
      <dgm:t>
        <a:bodyPr/>
        <a:lstStyle/>
        <a:p>
          <a:r>
            <a:rPr lang="en-US" sz="1300" dirty="0"/>
            <a:t>Required to always be current</a:t>
          </a:r>
        </a:p>
      </dgm:t>
    </dgm:pt>
    <dgm:pt modelId="{CEBDAD2A-53CA-49BC-9127-963E24DFD48C}" type="parTrans" cxnId="{DB29E777-5658-4298-8453-C3BDFB853CA7}">
      <dgm:prSet/>
      <dgm:spPr/>
      <dgm:t>
        <a:bodyPr/>
        <a:lstStyle/>
        <a:p>
          <a:endParaRPr lang="en-US"/>
        </a:p>
      </dgm:t>
    </dgm:pt>
    <dgm:pt modelId="{04037490-825F-42D8-B177-9C7C15E21851}" type="sibTrans" cxnId="{DB29E777-5658-4298-8453-C3BDFB853CA7}">
      <dgm:prSet/>
      <dgm:spPr/>
      <dgm:t>
        <a:bodyPr/>
        <a:lstStyle/>
        <a:p>
          <a:endParaRPr lang="en-US"/>
        </a:p>
      </dgm:t>
    </dgm:pt>
    <dgm:pt modelId="{0391480B-5B21-439E-8184-0406E3C27A57}">
      <dgm:prSet custT="1"/>
      <dgm:spPr/>
      <dgm:t>
        <a:bodyPr/>
        <a:lstStyle/>
        <a:p>
          <a:r>
            <a:rPr lang="en-US" sz="1300" dirty="0"/>
            <a:t>If using paper version of roster, vaccine titers to be indicated by “Date +” </a:t>
          </a:r>
        </a:p>
      </dgm:t>
    </dgm:pt>
    <dgm:pt modelId="{5433B8AE-3722-4518-A5E9-BD4E7BA99B9E}" type="parTrans" cxnId="{3ECCEB4F-0965-4222-A824-CF32C9763B03}">
      <dgm:prSet/>
      <dgm:spPr/>
      <dgm:t>
        <a:bodyPr/>
        <a:lstStyle/>
        <a:p>
          <a:endParaRPr lang="en-US"/>
        </a:p>
      </dgm:t>
    </dgm:pt>
    <dgm:pt modelId="{3814E787-37AA-477F-B131-1FBE4095F0B8}" type="sibTrans" cxnId="{3ECCEB4F-0965-4222-A824-CF32C9763B03}">
      <dgm:prSet/>
      <dgm:spPr/>
      <dgm:t>
        <a:bodyPr/>
        <a:lstStyle/>
        <a:p>
          <a:endParaRPr lang="en-US"/>
        </a:p>
      </dgm:t>
    </dgm:pt>
    <dgm:pt modelId="{D6D0B874-AE1C-4DFE-AB04-7FDFBA5E3589}">
      <dgm:prSet custT="1"/>
      <dgm:spPr/>
      <dgm:t>
        <a:bodyPr/>
        <a:lstStyle/>
        <a:p>
          <a:r>
            <a:rPr lang="en-US" sz="1300" dirty="0"/>
            <a:t>No longer require covid vaccine documentation</a:t>
          </a:r>
        </a:p>
      </dgm:t>
    </dgm:pt>
    <dgm:pt modelId="{1E6215B4-9D3E-4B55-B58A-DBA0BFC6C307}" type="parTrans" cxnId="{FD1AB3AE-AEE2-454E-9471-EC8BD696EBF5}">
      <dgm:prSet/>
      <dgm:spPr/>
      <dgm:t>
        <a:bodyPr/>
        <a:lstStyle/>
        <a:p>
          <a:endParaRPr lang="en-US"/>
        </a:p>
      </dgm:t>
    </dgm:pt>
    <dgm:pt modelId="{C1C2A01A-A703-431B-BED0-9690A152D5C9}" type="sibTrans" cxnId="{FD1AB3AE-AEE2-454E-9471-EC8BD696EBF5}">
      <dgm:prSet/>
      <dgm:spPr/>
      <dgm:t>
        <a:bodyPr/>
        <a:lstStyle/>
        <a:p>
          <a:endParaRPr lang="en-US"/>
        </a:p>
      </dgm:t>
    </dgm:pt>
    <dgm:pt modelId="{57A0423A-A751-48C2-B868-9B9AF3994FE2}">
      <dgm:prSet custT="1"/>
      <dgm:spPr/>
      <dgm:t>
        <a:bodyPr/>
        <a:lstStyle/>
        <a:p>
          <a:r>
            <a:rPr lang="en-US" sz="1600" b="1" dirty="0"/>
            <a:t>Student Clearance Packet/ Orientation Quiz</a:t>
          </a:r>
          <a:endParaRPr lang="en-US" sz="1600" dirty="0"/>
        </a:p>
      </dgm:t>
    </dgm:pt>
    <dgm:pt modelId="{3590EAB8-642E-4287-8D4E-24B80E8DC105}" type="parTrans" cxnId="{3E646DC2-CEB5-4E68-8CFA-F1415A441AAC}">
      <dgm:prSet/>
      <dgm:spPr/>
      <dgm:t>
        <a:bodyPr/>
        <a:lstStyle/>
        <a:p>
          <a:endParaRPr lang="en-US"/>
        </a:p>
      </dgm:t>
    </dgm:pt>
    <dgm:pt modelId="{B381C7C8-5C45-45AE-9A76-67BA97E43256}" type="sibTrans" cxnId="{3E646DC2-CEB5-4E68-8CFA-F1415A441AAC}">
      <dgm:prSet/>
      <dgm:spPr/>
      <dgm:t>
        <a:bodyPr/>
        <a:lstStyle/>
        <a:p>
          <a:endParaRPr lang="en-US"/>
        </a:p>
      </dgm:t>
    </dgm:pt>
    <dgm:pt modelId="{FF4A02F6-204A-49BA-B8E6-5A59CBAFFC8C}">
      <dgm:prSet custT="1"/>
      <dgm:spPr/>
      <dgm:t>
        <a:bodyPr/>
        <a:lstStyle/>
        <a:p>
          <a:r>
            <a:rPr lang="en-US" sz="1300" dirty="0"/>
            <a:t>Required to submit annually in Fall semester</a:t>
          </a:r>
        </a:p>
      </dgm:t>
    </dgm:pt>
    <dgm:pt modelId="{AC936C7F-3793-4746-915A-608A6E27730C}" type="parTrans" cxnId="{E915BAA8-4006-4E7D-8FE7-CB6898D82F36}">
      <dgm:prSet/>
      <dgm:spPr/>
      <dgm:t>
        <a:bodyPr/>
        <a:lstStyle/>
        <a:p>
          <a:endParaRPr lang="en-US"/>
        </a:p>
      </dgm:t>
    </dgm:pt>
    <dgm:pt modelId="{EBC04876-0764-4DCD-97EB-9A9A6FB6337D}" type="sibTrans" cxnId="{E915BAA8-4006-4E7D-8FE7-CB6898D82F36}">
      <dgm:prSet/>
      <dgm:spPr/>
      <dgm:t>
        <a:bodyPr/>
        <a:lstStyle/>
        <a:p>
          <a:endParaRPr lang="en-US"/>
        </a:p>
      </dgm:t>
    </dgm:pt>
    <dgm:pt modelId="{6C58DB2B-730A-4407-9C14-670529561D49}">
      <dgm:prSet custT="1"/>
      <dgm:spPr/>
      <dgm:t>
        <a:bodyPr/>
        <a:lstStyle/>
        <a:p>
          <a:r>
            <a:rPr lang="en-US" sz="1300" dirty="0"/>
            <a:t>May resubmit same documents in subsequent semesters (Spring, Summer) as long as the information is up to date </a:t>
          </a:r>
        </a:p>
      </dgm:t>
    </dgm:pt>
    <dgm:pt modelId="{64F727DE-BEAA-4B9A-875D-38CBBBD6C101}" type="parTrans" cxnId="{3F165370-6F7B-4921-BDBA-2A735959A6B4}">
      <dgm:prSet/>
      <dgm:spPr/>
      <dgm:t>
        <a:bodyPr/>
        <a:lstStyle/>
        <a:p>
          <a:endParaRPr lang="en-US"/>
        </a:p>
      </dgm:t>
    </dgm:pt>
    <dgm:pt modelId="{BD5DA5E2-CDD0-4C82-B366-74F0096C0146}" type="sibTrans" cxnId="{3F165370-6F7B-4921-BDBA-2A735959A6B4}">
      <dgm:prSet/>
      <dgm:spPr/>
      <dgm:t>
        <a:bodyPr/>
        <a:lstStyle/>
        <a:p>
          <a:endParaRPr lang="en-US"/>
        </a:p>
      </dgm:t>
    </dgm:pt>
    <dgm:pt modelId="{E144C4B4-33D1-44D6-BE96-EDC820B1E5E2}">
      <dgm:prSet custT="1"/>
      <dgm:spPr/>
      <dgm:t>
        <a:bodyPr/>
        <a:lstStyle/>
        <a:p>
          <a:r>
            <a:rPr lang="en-US" sz="1300" dirty="0"/>
            <a:t>Valid for one year period</a:t>
          </a:r>
        </a:p>
      </dgm:t>
    </dgm:pt>
    <dgm:pt modelId="{FD24513D-9D95-4E31-867C-05EE136F03F5}" type="parTrans" cxnId="{CD1D9828-F9DE-4BFB-87CD-AC82FF59E7B8}">
      <dgm:prSet/>
      <dgm:spPr/>
      <dgm:t>
        <a:bodyPr/>
        <a:lstStyle/>
        <a:p>
          <a:endParaRPr lang="en-US"/>
        </a:p>
      </dgm:t>
    </dgm:pt>
    <dgm:pt modelId="{4EA6406C-6880-4EB4-99B6-F93B69D71B3D}" type="sibTrans" cxnId="{CD1D9828-F9DE-4BFB-87CD-AC82FF59E7B8}">
      <dgm:prSet/>
      <dgm:spPr/>
      <dgm:t>
        <a:bodyPr/>
        <a:lstStyle/>
        <a:p>
          <a:endParaRPr lang="en-US"/>
        </a:p>
      </dgm:t>
    </dgm:pt>
    <dgm:pt modelId="{CE63C7A5-45D4-43D7-B170-E0021CD1FCD5}" type="pres">
      <dgm:prSet presAssocID="{C773242F-6995-406B-AAA7-DAFDC49EEBB2}" presName="vert0" presStyleCnt="0">
        <dgm:presLayoutVars>
          <dgm:dir/>
          <dgm:animOne val="branch"/>
          <dgm:animLvl val="lvl"/>
        </dgm:presLayoutVars>
      </dgm:prSet>
      <dgm:spPr/>
    </dgm:pt>
    <dgm:pt modelId="{D01F1F67-1DD3-4692-A32B-1C994293DF13}" type="pres">
      <dgm:prSet presAssocID="{99849148-3104-4D08-A32A-BC1612F5CDA1}" presName="thickLine" presStyleLbl="alignNode1" presStyleIdx="0" presStyleCnt="2"/>
      <dgm:spPr/>
    </dgm:pt>
    <dgm:pt modelId="{209D2AD9-A975-4B7F-B617-F2165DEA9FF6}" type="pres">
      <dgm:prSet presAssocID="{99849148-3104-4D08-A32A-BC1612F5CDA1}" presName="horz1" presStyleCnt="0"/>
      <dgm:spPr/>
    </dgm:pt>
    <dgm:pt modelId="{126DBD4F-CD32-438C-8CDE-186338CB707A}" type="pres">
      <dgm:prSet presAssocID="{99849148-3104-4D08-A32A-BC1612F5CDA1}" presName="tx1" presStyleLbl="revTx" presStyleIdx="0" presStyleCnt="9"/>
      <dgm:spPr/>
    </dgm:pt>
    <dgm:pt modelId="{7459AEF7-1CDD-48F7-9AD4-FC42D3AA39C2}" type="pres">
      <dgm:prSet presAssocID="{99849148-3104-4D08-A32A-BC1612F5CDA1}" presName="vert1" presStyleCnt="0"/>
      <dgm:spPr/>
    </dgm:pt>
    <dgm:pt modelId="{230EC0A5-D197-4ADA-9C35-ED566FBC4649}" type="pres">
      <dgm:prSet presAssocID="{B598BC9F-AFC5-4CA7-996C-529992857001}" presName="vertSpace2a" presStyleCnt="0"/>
      <dgm:spPr/>
    </dgm:pt>
    <dgm:pt modelId="{A3D993B1-4851-49A5-8431-50428BCCDFA3}" type="pres">
      <dgm:prSet presAssocID="{B598BC9F-AFC5-4CA7-996C-529992857001}" presName="horz2" presStyleCnt="0"/>
      <dgm:spPr/>
    </dgm:pt>
    <dgm:pt modelId="{E164BB1D-DEBD-48CE-A388-61482F4A9A03}" type="pres">
      <dgm:prSet presAssocID="{B598BC9F-AFC5-4CA7-996C-529992857001}" presName="horzSpace2" presStyleCnt="0"/>
      <dgm:spPr/>
    </dgm:pt>
    <dgm:pt modelId="{3E4BD090-98EF-4406-ABCE-7A569D19E59E}" type="pres">
      <dgm:prSet presAssocID="{B598BC9F-AFC5-4CA7-996C-529992857001}" presName="tx2" presStyleLbl="revTx" presStyleIdx="1" presStyleCnt="9"/>
      <dgm:spPr/>
    </dgm:pt>
    <dgm:pt modelId="{73BBCDCB-F365-442F-8D88-06AE3269247A}" type="pres">
      <dgm:prSet presAssocID="{B598BC9F-AFC5-4CA7-996C-529992857001}" presName="vert2" presStyleCnt="0"/>
      <dgm:spPr/>
    </dgm:pt>
    <dgm:pt modelId="{EC16F286-E385-47D7-896C-D39C523D68AD}" type="pres">
      <dgm:prSet presAssocID="{B598BC9F-AFC5-4CA7-996C-529992857001}" presName="thinLine2b" presStyleLbl="callout" presStyleIdx="0" presStyleCnt="7"/>
      <dgm:spPr/>
    </dgm:pt>
    <dgm:pt modelId="{2859A5A3-0602-417C-8045-84C3DDE1994D}" type="pres">
      <dgm:prSet presAssocID="{B598BC9F-AFC5-4CA7-996C-529992857001}" presName="vertSpace2b" presStyleCnt="0"/>
      <dgm:spPr/>
    </dgm:pt>
    <dgm:pt modelId="{A4E7C5AF-960E-4DB1-9920-73506A82A9BA}" type="pres">
      <dgm:prSet presAssocID="{AD9A819F-1F44-4F45-8CCB-3E56D016B92D}" presName="horz2" presStyleCnt="0"/>
      <dgm:spPr/>
    </dgm:pt>
    <dgm:pt modelId="{EF6732CC-A563-4F78-B9B6-A3AC400BA210}" type="pres">
      <dgm:prSet presAssocID="{AD9A819F-1F44-4F45-8CCB-3E56D016B92D}" presName="horzSpace2" presStyleCnt="0"/>
      <dgm:spPr/>
    </dgm:pt>
    <dgm:pt modelId="{1801B3C1-1FB9-481F-BB8B-32EABF73A805}" type="pres">
      <dgm:prSet presAssocID="{AD9A819F-1F44-4F45-8CCB-3E56D016B92D}" presName="tx2" presStyleLbl="revTx" presStyleIdx="2" presStyleCnt="9"/>
      <dgm:spPr/>
    </dgm:pt>
    <dgm:pt modelId="{41A13E17-DFEF-4CC9-A2D9-3D7AB69335FB}" type="pres">
      <dgm:prSet presAssocID="{AD9A819F-1F44-4F45-8CCB-3E56D016B92D}" presName="vert2" presStyleCnt="0"/>
      <dgm:spPr/>
    </dgm:pt>
    <dgm:pt modelId="{7309AC07-892F-4EC6-A691-F0DC7C86D17A}" type="pres">
      <dgm:prSet presAssocID="{AD9A819F-1F44-4F45-8CCB-3E56D016B92D}" presName="thinLine2b" presStyleLbl="callout" presStyleIdx="1" presStyleCnt="7"/>
      <dgm:spPr/>
    </dgm:pt>
    <dgm:pt modelId="{41B28B27-DA7B-4E4B-9632-E92A448F1DBD}" type="pres">
      <dgm:prSet presAssocID="{AD9A819F-1F44-4F45-8CCB-3E56D016B92D}" presName="vertSpace2b" presStyleCnt="0"/>
      <dgm:spPr/>
    </dgm:pt>
    <dgm:pt modelId="{305EB7DE-0B20-4193-A709-8983054755C1}" type="pres">
      <dgm:prSet presAssocID="{0391480B-5B21-439E-8184-0406E3C27A57}" presName="horz2" presStyleCnt="0"/>
      <dgm:spPr/>
    </dgm:pt>
    <dgm:pt modelId="{F4C9B9BB-F616-4ED8-94D5-58C51E10492D}" type="pres">
      <dgm:prSet presAssocID="{0391480B-5B21-439E-8184-0406E3C27A57}" presName="horzSpace2" presStyleCnt="0"/>
      <dgm:spPr/>
    </dgm:pt>
    <dgm:pt modelId="{7A08387F-D687-434D-A52D-E5C591E45F73}" type="pres">
      <dgm:prSet presAssocID="{0391480B-5B21-439E-8184-0406E3C27A57}" presName="tx2" presStyleLbl="revTx" presStyleIdx="3" presStyleCnt="9"/>
      <dgm:spPr/>
    </dgm:pt>
    <dgm:pt modelId="{FB4692C3-7CEB-469E-9582-057CF90649B9}" type="pres">
      <dgm:prSet presAssocID="{0391480B-5B21-439E-8184-0406E3C27A57}" presName="vert2" presStyleCnt="0"/>
      <dgm:spPr/>
    </dgm:pt>
    <dgm:pt modelId="{2852F921-0EDD-4171-B703-6226C06D87FA}" type="pres">
      <dgm:prSet presAssocID="{0391480B-5B21-439E-8184-0406E3C27A57}" presName="thinLine2b" presStyleLbl="callout" presStyleIdx="2" presStyleCnt="7"/>
      <dgm:spPr/>
    </dgm:pt>
    <dgm:pt modelId="{9B2D9E70-9FDD-4086-8CB4-B68F0E591241}" type="pres">
      <dgm:prSet presAssocID="{0391480B-5B21-439E-8184-0406E3C27A57}" presName="vertSpace2b" presStyleCnt="0"/>
      <dgm:spPr/>
    </dgm:pt>
    <dgm:pt modelId="{A32961F1-56CB-43F4-AF2D-BFA284B09F77}" type="pres">
      <dgm:prSet presAssocID="{D6D0B874-AE1C-4DFE-AB04-7FDFBA5E3589}" presName="horz2" presStyleCnt="0"/>
      <dgm:spPr/>
    </dgm:pt>
    <dgm:pt modelId="{D960A6A6-5439-4EA7-87C5-B4F9BAC67F56}" type="pres">
      <dgm:prSet presAssocID="{D6D0B874-AE1C-4DFE-AB04-7FDFBA5E3589}" presName="horzSpace2" presStyleCnt="0"/>
      <dgm:spPr/>
    </dgm:pt>
    <dgm:pt modelId="{BD4E9F4B-26CA-4682-8D26-123654A083A0}" type="pres">
      <dgm:prSet presAssocID="{D6D0B874-AE1C-4DFE-AB04-7FDFBA5E3589}" presName="tx2" presStyleLbl="revTx" presStyleIdx="4" presStyleCnt="9"/>
      <dgm:spPr/>
    </dgm:pt>
    <dgm:pt modelId="{C3134299-530F-4901-84D8-CE647DCB228C}" type="pres">
      <dgm:prSet presAssocID="{D6D0B874-AE1C-4DFE-AB04-7FDFBA5E3589}" presName="vert2" presStyleCnt="0"/>
      <dgm:spPr/>
    </dgm:pt>
    <dgm:pt modelId="{8B1C9E09-81C9-4858-8BF4-0C0F82EF05DB}" type="pres">
      <dgm:prSet presAssocID="{D6D0B874-AE1C-4DFE-AB04-7FDFBA5E3589}" presName="thinLine2b" presStyleLbl="callout" presStyleIdx="3" presStyleCnt="7"/>
      <dgm:spPr/>
    </dgm:pt>
    <dgm:pt modelId="{664B1E7D-3251-4D6D-BC97-E702C44609AF}" type="pres">
      <dgm:prSet presAssocID="{D6D0B874-AE1C-4DFE-AB04-7FDFBA5E3589}" presName="vertSpace2b" presStyleCnt="0"/>
      <dgm:spPr/>
    </dgm:pt>
    <dgm:pt modelId="{BB76B69F-A06A-4665-8285-830C89CB2812}" type="pres">
      <dgm:prSet presAssocID="{57A0423A-A751-48C2-B868-9B9AF3994FE2}" presName="thickLine" presStyleLbl="alignNode1" presStyleIdx="1" presStyleCnt="2"/>
      <dgm:spPr/>
    </dgm:pt>
    <dgm:pt modelId="{44D32538-DEE2-4C77-A196-B6A353F8B9DB}" type="pres">
      <dgm:prSet presAssocID="{57A0423A-A751-48C2-B868-9B9AF3994FE2}" presName="horz1" presStyleCnt="0"/>
      <dgm:spPr/>
    </dgm:pt>
    <dgm:pt modelId="{82C083CD-FD2D-42F9-8784-1C976BCCF94F}" type="pres">
      <dgm:prSet presAssocID="{57A0423A-A751-48C2-B868-9B9AF3994FE2}" presName="tx1" presStyleLbl="revTx" presStyleIdx="5" presStyleCnt="9"/>
      <dgm:spPr/>
    </dgm:pt>
    <dgm:pt modelId="{A0096EE8-62EC-43E0-BCCE-191503BC66AD}" type="pres">
      <dgm:prSet presAssocID="{57A0423A-A751-48C2-B868-9B9AF3994FE2}" presName="vert1" presStyleCnt="0"/>
      <dgm:spPr/>
    </dgm:pt>
    <dgm:pt modelId="{DDB7549B-483B-4D4A-87A0-7268D1C62FAE}" type="pres">
      <dgm:prSet presAssocID="{FF4A02F6-204A-49BA-B8E6-5A59CBAFFC8C}" presName="vertSpace2a" presStyleCnt="0"/>
      <dgm:spPr/>
    </dgm:pt>
    <dgm:pt modelId="{D8AAF262-3CA9-4245-95EF-AB4FC56F7989}" type="pres">
      <dgm:prSet presAssocID="{FF4A02F6-204A-49BA-B8E6-5A59CBAFFC8C}" presName="horz2" presStyleCnt="0"/>
      <dgm:spPr/>
    </dgm:pt>
    <dgm:pt modelId="{50624906-1FCC-4695-83D7-5CF9681379ED}" type="pres">
      <dgm:prSet presAssocID="{FF4A02F6-204A-49BA-B8E6-5A59CBAFFC8C}" presName="horzSpace2" presStyleCnt="0"/>
      <dgm:spPr/>
    </dgm:pt>
    <dgm:pt modelId="{394A5A50-A74F-4484-95DA-473047732609}" type="pres">
      <dgm:prSet presAssocID="{FF4A02F6-204A-49BA-B8E6-5A59CBAFFC8C}" presName="tx2" presStyleLbl="revTx" presStyleIdx="6" presStyleCnt="9"/>
      <dgm:spPr/>
    </dgm:pt>
    <dgm:pt modelId="{3CC0A3E0-6EE5-4976-8D27-E31FB58EB6CB}" type="pres">
      <dgm:prSet presAssocID="{FF4A02F6-204A-49BA-B8E6-5A59CBAFFC8C}" presName="vert2" presStyleCnt="0"/>
      <dgm:spPr/>
    </dgm:pt>
    <dgm:pt modelId="{2EA3C248-4DFD-44B1-B5E8-3CC09C2B3AAD}" type="pres">
      <dgm:prSet presAssocID="{FF4A02F6-204A-49BA-B8E6-5A59CBAFFC8C}" presName="thinLine2b" presStyleLbl="callout" presStyleIdx="4" presStyleCnt="7"/>
      <dgm:spPr/>
    </dgm:pt>
    <dgm:pt modelId="{152C7380-2FC5-4FC5-9B4C-19494165A324}" type="pres">
      <dgm:prSet presAssocID="{FF4A02F6-204A-49BA-B8E6-5A59CBAFFC8C}" presName="vertSpace2b" presStyleCnt="0"/>
      <dgm:spPr/>
    </dgm:pt>
    <dgm:pt modelId="{8C2D914F-9805-4D88-97EA-FEACBEE60DEC}" type="pres">
      <dgm:prSet presAssocID="{6C58DB2B-730A-4407-9C14-670529561D49}" presName="horz2" presStyleCnt="0"/>
      <dgm:spPr/>
    </dgm:pt>
    <dgm:pt modelId="{B594D857-A3D1-4CD9-AF79-EBB2FFF0BDE7}" type="pres">
      <dgm:prSet presAssocID="{6C58DB2B-730A-4407-9C14-670529561D49}" presName="horzSpace2" presStyleCnt="0"/>
      <dgm:spPr/>
    </dgm:pt>
    <dgm:pt modelId="{D0F2E9E0-A73A-4941-92D4-6C92175AF956}" type="pres">
      <dgm:prSet presAssocID="{6C58DB2B-730A-4407-9C14-670529561D49}" presName="tx2" presStyleLbl="revTx" presStyleIdx="7" presStyleCnt="9"/>
      <dgm:spPr/>
    </dgm:pt>
    <dgm:pt modelId="{1516705D-020A-41B0-8DDD-776063D013D6}" type="pres">
      <dgm:prSet presAssocID="{6C58DB2B-730A-4407-9C14-670529561D49}" presName="vert2" presStyleCnt="0"/>
      <dgm:spPr/>
    </dgm:pt>
    <dgm:pt modelId="{655C9326-B22D-4235-A75B-B882EA53D390}" type="pres">
      <dgm:prSet presAssocID="{6C58DB2B-730A-4407-9C14-670529561D49}" presName="thinLine2b" presStyleLbl="callout" presStyleIdx="5" presStyleCnt="7"/>
      <dgm:spPr/>
    </dgm:pt>
    <dgm:pt modelId="{418FF5F1-7F89-4764-A6E6-AE720647EEB2}" type="pres">
      <dgm:prSet presAssocID="{6C58DB2B-730A-4407-9C14-670529561D49}" presName="vertSpace2b" presStyleCnt="0"/>
      <dgm:spPr/>
    </dgm:pt>
    <dgm:pt modelId="{ADA6EEEC-95C6-4854-B0F3-D7D3B7616736}" type="pres">
      <dgm:prSet presAssocID="{E144C4B4-33D1-44D6-BE96-EDC820B1E5E2}" presName="horz2" presStyleCnt="0"/>
      <dgm:spPr/>
    </dgm:pt>
    <dgm:pt modelId="{54BA0D1F-004F-4AE3-88D9-11534DE64BD8}" type="pres">
      <dgm:prSet presAssocID="{E144C4B4-33D1-44D6-BE96-EDC820B1E5E2}" presName="horzSpace2" presStyleCnt="0"/>
      <dgm:spPr/>
    </dgm:pt>
    <dgm:pt modelId="{0F4879DF-2B78-4386-B16A-A5CFA66E9A60}" type="pres">
      <dgm:prSet presAssocID="{E144C4B4-33D1-44D6-BE96-EDC820B1E5E2}" presName="tx2" presStyleLbl="revTx" presStyleIdx="8" presStyleCnt="9"/>
      <dgm:spPr/>
    </dgm:pt>
    <dgm:pt modelId="{DC7A02C2-A150-438F-B715-E48C47F90775}" type="pres">
      <dgm:prSet presAssocID="{E144C4B4-33D1-44D6-BE96-EDC820B1E5E2}" presName="vert2" presStyleCnt="0"/>
      <dgm:spPr/>
    </dgm:pt>
    <dgm:pt modelId="{97500A11-3581-4D56-9852-E5C73684A863}" type="pres">
      <dgm:prSet presAssocID="{E144C4B4-33D1-44D6-BE96-EDC820B1E5E2}" presName="thinLine2b" presStyleLbl="callout" presStyleIdx="6" presStyleCnt="7"/>
      <dgm:spPr/>
    </dgm:pt>
    <dgm:pt modelId="{DC23EB04-2F6C-4E30-89CB-F05890FA1644}" type="pres">
      <dgm:prSet presAssocID="{E144C4B4-33D1-44D6-BE96-EDC820B1E5E2}" presName="vertSpace2b" presStyleCnt="0"/>
      <dgm:spPr/>
    </dgm:pt>
  </dgm:ptLst>
  <dgm:cxnLst>
    <dgm:cxn modelId="{314DDF0D-6A89-4D7E-AAEF-0E733B01484B}" type="presOf" srcId="{FF4A02F6-204A-49BA-B8E6-5A59CBAFFC8C}" destId="{394A5A50-A74F-4484-95DA-473047732609}" srcOrd="0" destOrd="0" presId="urn:microsoft.com/office/officeart/2008/layout/LinedList"/>
    <dgm:cxn modelId="{CD1D9828-F9DE-4BFB-87CD-AC82FF59E7B8}" srcId="{57A0423A-A751-48C2-B868-9B9AF3994FE2}" destId="{E144C4B4-33D1-44D6-BE96-EDC820B1E5E2}" srcOrd="2" destOrd="0" parTransId="{FD24513D-9D95-4E31-867C-05EE136F03F5}" sibTransId="{4EA6406C-6880-4EB4-99B6-F93B69D71B3D}"/>
    <dgm:cxn modelId="{7984D52B-1A20-4C51-9105-6EADAA6E2E69}" type="presOf" srcId="{57A0423A-A751-48C2-B868-9B9AF3994FE2}" destId="{82C083CD-FD2D-42F9-8784-1C976BCCF94F}" srcOrd="0" destOrd="0" presId="urn:microsoft.com/office/officeart/2008/layout/LinedList"/>
    <dgm:cxn modelId="{24D9FC31-B859-429B-910E-BE042C1F83D9}" type="presOf" srcId="{6C58DB2B-730A-4407-9C14-670529561D49}" destId="{D0F2E9E0-A73A-4941-92D4-6C92175AF956}" srcOrd="0" destOrd="0" presId="urn:microsoft.com/office/officeart/2008/layout/LinedList"/>
    <dgm:cxn modelId="{AB7FCB3F-EACC-4354-B3B0-8C28B713568C}" type="presOf" srcId="{AD9A819F-1F44-4F45-8CCB-3E56D016B92D}" destId="{1801B3C1-1FB9-481F-BB8B-32EABF73A805}" srcOrd="0" destOrd="0" presId="urn:microsoft.com/office/officeart/2008/layout/LinedList"/>
    <dgm:cxn modelId="{5FFB5D69-847C-4A36-AD44-E41C15F70488}" srcId="{C773242F-6995-406B-AAA7-DAFDC49EEBB2}" destId="{99849148-3104-4D08-A32A-BC1612F5CDA1}" srcOrd="0" destOrd="0" parTransId="{A047B841-3F89-4FF6-BEA4-48B167B82ACD}" sibTransId="{AFD83326-7874-4EAE-990A-8E3F6179ED5A}"/>
    <dgm:cxn modelId="{3ECCEB4F-0965-4222-A824-CF32C9763B03}" srcId="{99849148-3104-4D08-A32A-BC1612F5CDA1}" destId="{0391480B-5B21-439E-8184-0406E3C27A57}" srcOrd="2" destOrd="0" parTransId="{5433B8AE-3722-4518-A5E9-BD4E7BA99B9E}" sibTransId="{3814E787-37AA-477F-B131-1FBE4095F0B8}"/>
    <dgm:cxn modelId="{3F165370-6F7B-4921-BDBA-2A735959A6B4}" srcId="{57A0423A-A751-48C2-B868-9B9AF3994FE2}" destId="{6C58DB2B-730A-4407-9C14-670529561D49}" srcOrd="1" destOrd="0" parTransId="{64F727DE-BEAA-4B9A-875D-38CBBBD6C101}" sibTransId="{BD5DA5E2-CDD0-4C82-B366-74F0096C0146}"/>
    <dgm:cxn modelId="{DB29E777-5658-4298-8453-C3BDFB853CA7}" srcId="{99849148-3104-4D08-A32A-BC1612F5CDA1}" destId="{AD9A819F-1F44-4F45-8CCB-3E56D016B92D}" srcOrd="1" destOrd="0" parTransId="{CEBDAD2A-53CA-49BC-9127-963E24DFD48C}" sibTransId="{04037490-825F-42D8-B177-9C7C15E21851}"/>
    <dgm:cxn modelId="{89E7338A-4F16-49B1-9B0F-E9D154E328C9}" type="presOf" srcId="{B598BC9F-AFC5-4CA7-996C-529992857001}" destId="{3E4BD090-98EF-4406-ABCE-7A569D19E59E}" srcOrd="0" destOrd="0" presId="urn:microsoft.com/office/officeart/2008/layout/LinedList"/>
    <dgm:cxn modelId="{4613CE8B-956E-44A2-9410-600DECE85582}" type="presOf" srcId="{0391480B-5B21-439E-8184-0406E3C27A57}" destId="{7A08387F-D687-434D-A52D-E5C591E45F73}" srcOrd="0" destOrd="0" presId="urn:microsoft.com/office/officeart/2008/layout/LinedList"/>
    <dgm:cxn modelId="{04496D92-AF53-483B-8B6A-BF76109CC5FB}" type="presOf" srcId="{99849148-3104-4D08-A32A-BC1612F5CDA1}" destId="{126DBD4F-CD32-438C-8CDE-186338CB707A}" srcOrd="0" destOrd="0" presId="urn:microsoft.com/office/officeart/2008/layout/LinedList"/>
    <dgm:cxn modelId="{6011B798-D30F-44B8-931F-0BE33456A428}" type="presOf" srcId="{E144C4B4-33D1-44D6-BE96-EDC820B1E5E2}" destId="{0F4879DF-2B78-4386-B16A-A5CFA66E9A60}" srcOrd="0" destOrd="0" presId="urn:microsoft.com/office/officeart/2008/layout/LinedList"/>
    <dgm:cxn modelId="{A596C2A4-1CF6-42CB-B1F5-F7009CC1D645}" type="presOf" srcId="{D6D0B874-AE1C-4DFE-AB04-7FDFBA5E3589}" destId="{BD4E9F4B-26CA-4682-8D26-123654A083A0}" srcOrd="0" destOrd="0" presId="urn:microsoft.com/office/officeart/2008/layout/LinedList"/>
    <dgm:cxn modelId="{E5EF01A7-9292-4E21-939F-96B5F0385BE8}" srcId="{99849148-3104-4D08-A32A-BC1612F5CDA1}" destId="{B598BC9F-AFC5-4CA7-996C-529992857001}" srcOrd="0" destOrd="0" parTransId="{EDC93AD0-055E-4AA9-B923-8C36A903FC47}" sibTransId="{38DF1533-DD04-45FB-87E9-812646F0954B}"/>
    <dgm:cxn modelId="{E915BAA8-4006-4E7D-8FE7-CB6898D82F36}" srcId="{57A0423A-A751-48C2-B868-9B9AF3994FE2}" destId="{FF4A02F6-204A-49BA-B8E6-5A59CBAFFC8C}" srcOrd="0" destOrd="0" parTransId="{AC936C7F-3793-4746-915A-608A6E27730C}" sibTransId="{EBC04876-0764-4DCD-97EB-9A9A6FB6337D}"/>
    <dgm:cxn modelId="{FD1AB3AE-AEE2-454E-9471-EC8BD696EBF5}" srcId="{99849148-3104-4D08-A32A-BC1612F5CDA1}" destId="{D6D0B874-AE1C-4DFE-AB04-7FDFBA5E3589}" srcOrd="3" destOrd="0" parTransId="{1E6215B4-9D3E-4B55-B58A-DBA0BFC6C307}" sibTransId="{C1C2A01A-A703-431B-BED0-9690A152D5C9}"/>
    <dgm:cxn modelId="{3E646DC2-CEB5-4E68-8CFA-F1415A441AAC}" srcId="{C773242F-6995-406B-AAA7-DAFDC49EEBB2}" destId="{57A0423A-A751-48C2-B868-9B9AF3994FE2}" srcOrd="1" destOrd="0" parTransId="{3590EAB8-642E-4287-8D4E-24B80E8DC105}" sibTransId="{B381C7C8-5C45-45AE-9A76-67BA97E43256}"/>
    <dgm:cxn modelId="{398AC8F1-5D34-4DA3-938C-311F7EAC307E}" type="presOf" srcId="{C773242F-6995-406B-AAA7-DAFDC49EEBB2}" destId="{CE63C7A5-45D4-43D7-B170-E0021CD1FCD5}" srcOrd="0" destOrd="0" presId="urn:microsoft.com/office/officeart/2008/layout/LinedList"/>
    <dgm:cxn modelId="{9B83BAF6-2124-46AA-AF4B-ACC60EB209A2}" type="presParOf" srcId="{CE63C7A5-45D4-43D7-B170-E0021CD1FCD5}" destId="{D01F1F67-1DD3-4692-A32B-1C994293DF13}" srcOrd="0" destOrd="0" presId="urn:microsoft.com/office/officeart/2008/layout/LinedList"/>
    <dgm:cxn modelId="{AE2F8CD6-5461-48FD-80C4-7295EB5154C3}" type="presParOf" srcId="{CE63C7A5-45D4-43D7-B170-E0021CD1FCD5}" destId="{209D2AD9-A975-4B7F-B617-F2165DEA9FF6}" srcOrd="1" destOrd="0" presId="urn:microsoft.com/office/officeart/2008/layout/LinedList"/>
    <dgm:cxn modelId="{3310DAF3-804F-4C44-8E10-91C9CFE8A78A}" type="presParOf" srcId="{209D2AD9-A975-4B7F-B617-F2165DEA9FF6}" destId="{126DBD4F-CD32-438C-8CDE-186338CB707A}" srcOrd="0" destOrd="0" presId="urn:microsoft.com/office/officeart/2008/layout/LinedList"/>
    <dgm:cxn modelId="{E74B0FB1-2832-4DA9-8B3C-C719436032C2}" type="presParOf" srcId="{209D2AD9-A975-4B7F-B617-F2165DEA9FF6}" destId="{7459AEF7-1CDD-48F7-9AD4-FC42D3AA39C2}" srcOrd="1" destOrd="0" presId="urn:microsoft.com/office/officeart/2008/layout/LinedList"/>
    <dgm:cxn modelId="{B942509F-B26D-4A6D-86FB-6AC73C08103A}" type="presParOf" srcId="{7459AEF7-1CDD-48F7-9AD4-FC42D3AA39C2}" destId="{230EC0A5-D197-4ADA-9C35-ED566FBC4649}" srcOrd="0" destOrd="0" presId="urn:microsoft.com/office/officeart/2008/layout/LinedList"/>
    <dgm:cxn modelId="{1103F5E9-DF5E-482C-810F-11022C998DD5}" type="presParOf" srcId="{7459AEF7-1CDD-48F7-9AD4-FC42D3AA39C2}" destId="{A3D993B1-4851-49A5-8431-50428BCCDFA3}" srcOrd="1" destOrd="0" presId="urn:microsoft.com/office/officeart/2008/layout/LinedList"/>
    <dgm:cxn modelId="{7D41797A-8151-4E7C-AFBC-BBC10A004D59}" type="presParOf" srcId="{A3D993B1-4851-49A5-8431-50428BCCDFA3}" destId="{E164BB1D-DEBD-48CE-A388-61482F4A9A03}" srcOrd="0" destOrd="0" presId="urn:microsoft.com/office/officeart/2008/layout/LinedList"/>
    <dgm:cxn modelId="{FBA1CDCD-037F-475F-BA26-EE8C150AB20E}" type="presParOf" srcId="{A3D993B1-4851-49A5-8431-50428BCCDFA3}" destId="{3E4BD090-98EF-4406-ABCE-7A569D19E59E}" srcOrd="1" destOrd="0" presId="urn:microsoft.com/office/officeart/2008/layout/LinedList"/>
    <dgm:cxn modelId="{2D31EA17-5BED-47E5-AC3C-18D18405566B}" type="presParOf" srcId="{A3D993B1-4851-49A5-8431-50428BCCDFA3}" destId="{73BBCDCB-F365-442F-8D88-06AE3269247A}" srcOrd="2" destOrd="0" presId="urn:microsoft.com/office/officeart/2008/layout/LinedList"/>
    <dgm:cxn modelId="{0813A613-D27D-41C1-803D-6C4E948CED60}" type="presParOf" srcId="{7459AEF7-1CDD-48F7-9AD4-FC42D3AA39C2}" destId="{EC16F286-E385-47D7-896C-D39C523D68AD}" srcOrd="2" destOrd="0" presId="urn:microsoft.com/office/officeart/2008/layout/LinedList"/>
    <dgm:cxn modelId="{8C307383-482E-4E4E-AD5C-A1EFA42EC902}" type="presParOf" srcId="{7459AEF7-1CDD-48F7-9AD4-FC42D3AA39C2}" destId="{2859A5A3-0602-417C-8045-84C3DDE1994D}" srcOrd="3" destOrd="0" presId="urn:microsoft.com/office/officeart/2008/layout/LinedList"/>
    <dgm:cxn modelId="{48118048-2FB4-402A-ACA2-6CEFD260A6F8}" type="presParOf" srcId="{7459AEF7-1CDD-48F7-9AD4-FC42D3AA39C2}" destId="{A4E7C5AF-960E-4DB1-9920-73506A82A9BA}" srcOrd="4" destOrd="0" presId="urn:microsoft.com/office/officeart/2008/layout/LinedList"/>
    <dgm:cxn modelId="{60FDB01A-631E-4220-9E1A-4B7B58DFAA39}" type="presParOf" srcId="{A4E7C5AF-960E-4DB1-9920-73506A82A9BA}" destId="{EF6732CC-A563-4F78-B9B6-A3AC400BA210}" srcOrd="0" destOrd="0" presId="urn:microsoft.com/office/officeart/2008/layout/LinedList"/>
    <dgm:cxn modelId="{8CAFBBF4-038C-4242-B14B-28DC52A31DB2}" type="presParOf" srcId="{A4E7C5AF-960E-4DB1-9920-73506A82A9BA}" destId="{1801B3C1-1FB9-481F-BB8B-32EABF73A805}" srcOrd="1" destOrd="0" presId="urn:microsoft.com/office/officeart/2008/layout/LinedList"/>
    <dgm:cxn modelId="{74E1FDEA-2F50-4DA8-82F3-64A4AE263598}" type="presParOf" srcId="{A4E7C5AF-960E-4DB1-9920-73506A82A9BA}" destId="{41A13E17-DFEF-4CC9-A2D9-3D7AB69335FB}" srcOrd="2" destOrd="0" presId="urn:microsoft.com/office/officeart/2008/layout/LinedList"/>
    <dgm:cxn modelId="{C4089EBF-413C-4AFA-A225-1B2B196CC2DE}" type="presParOf" srcId="{7459AEF7-1CDD-48F7-9AD4-FC42D3AA39C2}" destId="{7309AC07-892F-4EC6-A691-F0DC7C86D17A}" srcOrd="5" destOrd="0" presId="urn:microsoft.com/office/officeart/2008/layout/LinedList"/>
    <dgm:cxn modelId="{99784331-E868-4A58-83F3-F2627F3262C6}" type="presParOf" srcId="{7459AEF7-1CDD-48F7-9AD4-FC42D3AA39C2}" destId="{41B28B27-DA7B-4E4B-9632-E92A448F1DBD}" srcOrd="6" destOrd="0" presId="urn:microsoft.com/office/officeart/2008/layout/LinedList"/>
    <dgm:cxn modelId="{E4B555E7-A47D-4229-B270-CA2C9C7B4320}" type="presParOf" srcId="{7459AEF7-1CDD-48F7-9AD4-FC42D3AA39C2}" destId="{305EB7DE-0B20-4193-A709-8983054755C1}" srcOrd="7" destOrd="0" presId="urn:microsoft.com/office/officeart/2008/layout/LinedList"/>
    <dgm:cxn modelId="{7DBEC8F5-F8C7-4CF2-B317-345EF691F91D}" type="presParOf" srcId="{305EB7DE-0B20-4193-A709-8983054755C1}" destId="{F4C9B9BB-F616-4ED8-94D5-58C51E10492D}" srcOrd="0" destOrd="0" presId="urn:microsoft.com/office/officeart/2008/layout/LinedList"/>
    <dgm:cxn modelId="{E1EECD10-9FF3-474E-B82E-01982F119A81}" type="presParOf" srcId="{305EB7DE-0B20-4193-A709-8983054755C1}" destId="{7A08387F-D687-434D-A52D-E5C591E45F73}" srcOrd="1" destOrd="0" presId="urn:microsoft.com/office/officeart/2008/layout/LinedList"/>
    <dgm:cxn modelId="{72C9537F-B86D-4F98-AC76-3551948DA62E}" type="presParOf" srcId="{305EB7DE-0B20-4193-A709-8983054755C1}" destId="{FB4692C3-7CEB-469E-9582-057CF90649B9}" srcOrd="2" destOrd="0" presId="urn:microsoft.com/office/officeart/2008/layout/LinedList"/>
    <dgm:cxn modelId="{8CD68D2D-9069-4ECB-8E1B-AB34203B91B0}" type="presParOf" srcId="{7459AEF7-1CDD-48F7-9AD4-FC42D3AA39C2}" destId="{2852F921-0EDD-4171-B703-6226C06D87FA}" srcOrd="8" destOrd="0" presId="urn:microsoft.com/office/officeart/2008/layout/LinedList"/>
    <dgm:cxn modelId="{AF0A2A00-40E6-4E90-AE69-0978504AC783}" type="presParOf" srcId="{7459AEF7-1CDD-48F7-9AD4-FC42D3AA39C2}" destId="{9B2D9E70-9FDD-4086-8CB4-B68F0E591241}" srcOrd="9" destOrd="0" presId="urn:microsoft.com/office/officeart/2008/layout/LinedList"/>
    <dgm:cxn modelId="{57E4AEAF-9FC3-44F2-8BA5-23A748BBC468}" type="presParOf" srcId="{7459AEF7-1CDD-48F7-9AD4-FC42D3AA39C2}" destId="{A32961F1-56CB-43F4-AF2D-BFA284B09F77}" srcOrd="10" destOrd="0" presId="urn:microsoft.com/office/officeart/2008/layout/LinedList"/>
    <dgm:cxn modelId="{6FB38A6D-5D68-4B99-A7F6-0A0D0B97A5AA}" type="presParOf" srcId="{A32961F1-56CB-43F4-AF2D-BFA284B09F77}" destId="{D960A6A6-5439-4EA7-87C5-B4F9BAC67F56}" srcOrd="0" destOrd="0" presId="urn:microsoft.com/office/officeart/2008/layout/LinedList"/>
    <dgm:cxn modelId="{001EEF5F-59F4-45B2-B1EC-5FDEF87A3DFE}" type="presParOf" srcId="{A32961F1-56CB-43F4-AF2D-BFA284B09F77}" destId="{BD4E9F4B-26CA-4682-8D26-123654A083A0}" srcOrd="1" destOrd="0" presId="urn:microsoft.com/office/officeart/2008/layout/LinedList"/>
    <dgm:cxn modelId="{ED586181-CA73-46CC-A08E-BA2AECD41DF1}" type="presParOf" srcId="{A32961F1-56CB-43F4-AF2D-BFA284B09F77}" destId="{C3134299-530F-4901-84D8-CE647DCB228C}" srcOrd="2" destOrd="0" presId="urn:microsoft.com/office/officeart/2008/layout/LinedList"/>
    <dgm:cxn modelId="{3B21F0EC-4E03-4DB0-8D97-72B522397AA9}" type="presParOf" srcId="{7459AEF7-1CDD-48F7-9AD4-FC42D3AA39C2}" destId="{8B1C9E09-81C9-4858-8BF4-0C0F82EF05DB}" srcOrd="11" destOrd="0" presId="urn:microsoft.com/office/officeart/2008/layout/LinedList"/>
    <dgm:cxn modelId="{E0EF34EC-2509-482B-AC82-513E8A6ECDD7}" type="presParOf" srcId="{7459AEF7-1CDD-48F7-9AD4-FC42D3AA39C2}" destId="{664B1E7D-3251-4D6D-BC97-E702C44609AF}" srcOrd="12" destOrd="0" presId="urn:microsoft.com/office/officeart/2008/layout/LinedList"/>
    <dgm:cxn modelId="{6C4BE0AE-5762-46A6-BD34-FC77EF01A064}" type="presParOf" srcId="{CE63C7A5-45D4-43D7-B170-E0021CD1FCD5}" destId="{BB76B69F-A06A-4665-8285-830C89CB2812}" srcOrd="2" destOrd="0" presId="urn:microsoft.com/office/officeart/2008/layout/LinedList"/>
    <dgm:cxn modelId="{1F2882AC-0DC1-43F8-8D26-6416B0C10443}" type="presParOf" srcId="{CE63C7A5-45D4-43D7-B170-E0021CD1FCD5}" destId="{44D32538-DEE2-4C77-A196-B6A353F8B9DB}" srcOrd="3" destOrd="0" presId="urn:microsoft.com/office/officeart/2008/layout/LinedList"/>
    <dgm:cxn modelId="{28894F0C-E026-4413-9934-1B4FAEE9D594}" type="presParOf" srcId="{44D32538-DEE2-4C77-A196-B6A353F8B9DB}" destId="{82C083CD-FD2D-42F9-8784-1C976BCCF94F}" srcOrd="0" destOrd="0" presId="urn:microsoft.com/office/officeart/2008/layout/LinedList"/>
    <dgm:cxn modelId="{84C64BAE-C82D-416B-A480-F514C549875C}" type="presParOf" srcId="{44D32538-DEE2-4C77-A196-B6A353F8B9DB}" destId="{A0096EE8-62EC-43E0-BCCE-191503BC66AD}" srcOrd="1" destOrd="0" presId="urn:microsoft.com/office/officeart/2008/layout/LinedList"/>
    <dgm:cxn modelId="{558401B6-F9E8-49F6-A9E8-D140545EE5EC}" type="presParOf" srcId="{A0096EE8-62EC-43E0-BCCE-191503BC66AD}" destId="{DDB7549B-483B-4D4A-87A0-7268D1C62FAE}" srcOrd="0" destOrd="0" presId="urn:microsoft.com/office/officeart/2008/layout/LinedList"/>
    <dgm:cxn modelId="{A322A2E7-236D-4030-A9AC-9D31E83F978C}" type="presParOf" srcId="{A0096EE8-62EC-43E0-BCCE-191503BC66AD}" destId="{D8AAF262-3CA9-4245-95EF-AB4FC56F7989}" srcOrd="1" destOrd="0" presId="urn:microsoft.com/office/officeart/2008/layout/LinedList"/>
    <dgm:cxn modelId="{4A188F9D-312B-4E2D-B050-9E631715B62F}" type="presParOf" srcId="{D8AAF262-3CA9-4245-95EF-AB4FC56F7989}" destId="{50624906-1FCC-4695-83D7-5CF9681379ED}" srcOrd="0" destOrd="0" presId="urn:microsoft.com/office/officeart/2008/layout/LinedList"/>
    <dgm:cxn modelId="{91D2C7EE-85DE-49A3-BD6F-0D56306E0A8E}" type="presParOf" srcId="{D8AAF262-3CA9-4245-95EF-AB4FC56F7989}" destId="{394A5A50-A74F-4484-95DA-473047732609}" srcOrd="1" destOrd="0" presId="urn:microsoft.com/office/officeart/2008/layout/LinedList"/>
    <dgm:cxn modelId="{1BAD527D-9924-48AE-ADAC-CD8459830D63}" type="presParOf" srcId="{D8AAF262-3CA9-4245-95EF-AB4FC56F7989}" destId="{3CC0A3E0-6EE5-4976-8D27-E31FB58EB6CB}" srcOrd="2" destOrd="0" presId="urn:microsoft.com/office/officeart/2008/layout/LinedList"/>
    <dgm:cxn modelId="{8DD9913E-3FF5-4DCF-9126-5E2A9A6131B3}" type="presParOf" srcId="{A0096EE8-62EC-43E0-BCCE-191503BC66AD}" destId="{2EA3C248-4DFD-44B1-B5E8-3CC09C2B3AAD}" srcOrd="2" destOrd="0" presId="urn:microsoft.com/office/officeart/2008/layout/LinedList"/>
    <dgm:cxn modelId="{7A86918F-BAB7-42F6-82BD-2EC78E5C76E9}" type="presParOf" srcId="{A0096EE8-62EC-43E0-BCCE-191503BC66AD}" destId="{152C7380-2FC5-4FC5-9B4C-19494165A324}" srcOrd="3" destOrd="0" presId="urn:microsoft.com/office/officeart/2008/layout/LinedList"/>
    <dgm:cxn modelId="{2B4FC19B-8246-493E-8D0F-AE9DA52B62C9}" type="presParOf" srcId="{A0096EE8-62EC-43E0-BCCE-191503BC66AD}" destId="{8C2D914F-9805-4D88-97EA-FEACBEE60DEC}" srcOrd="4" destOrd="0" presId="urn:microsoft.com/office/officeart/2008/layout/LinedList"/>
    <dgm:cxn modelId="{6A1F5B47-9DBB-4D16-8D8B-9292A88DB5DD}" type="presParOf" srcId="{8C2D914F-9805-4D88-97EA-FEACBEE60DEC}" destId="{B594D857-A3D1-4CD9-AF79-EBB2FFF0BDE7}" srcOrd="0" destOrd="0" presId="urn:microsoft.com/office/officeart/2008/layout/LinedList"/>
    <dgm:cxn modelId="{3A923DD9-40DE-43A3-90D7-F9779CE7687F}" type="presParOf" srcId="{8C2D914F-9805-4D88-97EA-FEACBEE60DEC}" destId="{D0F2E9E0-A73A-4941-92D4-6C92175AF956}" srcOrd="1" destOrd="0" presId="urn:microsoft.com/office/officeart/2008/layout/LinedList"/>
    <dgm:cxn modelId="{32AF89B6-F7C7-4275-A440-B2F6696F663A}" type="presParOf" srcId="{8C2D914F-9805-4D88-97EA-FEACBEE60DEC}" destId="{1516705D-020A-41B0-8DDD-776063D013D6}" srcOrd="2" destOrd="0" presId="urn:microsoft.com/office/officeart/2008/layout/LinedList"/>
    <dgm:cxn modelId="{B504FD0E-CB83-4342-A440-7046600A069E}" type="presParOf" srcId="{A0096EE8-62EC-43E0-BCCE-191503BC66AD}" destId="{655C9326-B22D-4235-A75B-B882EA53D390}" srcOrd="5" destOrd="0" presId="urn:microsoft.com/office/officeart/2008/layout/LinedList"/>
    <dgm:cxn modelId="{4B43E55A-B34D-4534-864E-863AD0E56190}" type="presParOf" srcId="{A0096EE8-62EC-43E0-BCCE-191503BC66AD}" destId="{418FF5F1-7F89-4764-A6E6-AE720647EEB2}" srcOrd="6" destOrd="0" presId="urn:microsoft.com/office/officeart/2008/layout/LinedList"/>
    <dgm:cxn modelId="{ED6BD251-EEB2-47F2-8A02-B6E9D0AC8753}" type="presParOf" srcId="{A0096EE8-62EC-43E0-BCCE-191503BC66AD}" destId="{ADA6EEEC-95C6-4854-B0F3-D7D3B7616736}" srcOrd="7" destOrd="0" presId="urn:microsoft.com/office/officeart/2008/layout/LinedList"/>
    <dgm:cxn modelId="{167F3C0D-82B4-432E-A029-C8F296A9584F}" type="presParOf" srcId="{ADA6EEEC-95C6-4854-B0F3-D7D3B7616736}" destId="{54BA0D1F-004F-4AE3-88D9-11534DE64BD8}" srcOrd="0" destOrd="0" presId="urn:microsoft.com/office/officeart/2008/layout/LinedList"/>
    <dgm:cxn modelId="{485EF4BF-37DC-4276-BC50-C70A20939B9B}" type="presParOf" srcId="{ADA6EEEC-95C6-4854-B0F3-D7D3B7616736}" destId="{0F4879DF-2B78-4386-B16A-A5CFA66E9A60}" srcOrd="1" destOrd="0" presId="urn:microsoft.com/office/officeart/2008/layout/LinedList"/>
    <dgm:cxn modelId="{6ED17959-910D-4B9F-8C7D-0E9733B7B9E5}" type="presParOf" srcId="{ADA6EEEC-95C6-4854-B0F3-D7D3B7616736}" destId="{DC7A02C2-A150-438F-B715-E48C47F90775}" srcOrd="2" destOrd="0" presId="urn:microsoft.com/office/officeart/2008/layout/LinedList"/>
    <dgm:cxn modelId="{F336D579-7E7C-4EB5-8FCA-83EE05FA8AD9}" type="presParOf" srcId="{A0096EE8-62EC-43E0-BCCE-191503BC66AD}" destId="{97500A11-3581-4D56-9852-E5C73684A863}" srcOrd="8" destOrd="0" presId="urn:microsoft.com/office/officeart/2008/layout/LinedList"/>
    <dgm:cxn modelId="{5E49DA51-6EB4-4D2A-A91B-E8D6FC1A5915}" type="presParOf" srcId="{A0096EE8-62EC-43E0-BCCE-191503BC66AD}" destId="{DC23EB04-2F6C-4E30-89CB-F05890FA1644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D2FA50F-972C-4B5E-A779-19FFCC26719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D8A615-ED49-46B9-8571-5599A5512A4E}">
      <dgm:prSet phldrT="[Text]" phldr="0"/>
      <dgm:spPr/>
      <dgm:t>
        <a:bodyPr/>
        <a:lstStyle/>
        <a:p>
          <a:r>
            <a:rPr lang="en-US" dirty="0"/>
            <a:t>Approval Process</a:t>
          </a:r>
        </a:p>
      </dgm:t>
    </dgm:pt>
    <dgm:pt modelId="{D83481BB-2937-4BB3-8352-3761F307B558}" type="parTrans" cxnId="{DD5BB5F6-8447-4850-BA21-185A7266E06A}">
      <dgm:prSet/>
      <dgm:spPr/>
      <dgm:t>
        <a:bodyPr/>
        <a:lstStyle/>
        <a:p>
          <a:endParaRPr lang="en-US"/>
        </a:p>
      </dgm:t>
    </dgm:pt>
    <dgm:pt modelId="{B83393B9-F657-437C-BBDF-B2042A618D13}" type="sibTrans" cxnId="{DD5BB5F6-8447-4850-BA21-185A7266E06A}">
      <dgm:prSet/>
      <dgm:spPr/>
      <dgm:t>
        <a:bodyPr/>
        <a:lstStyle/>
        <a:p>
          <a:endParaRPr lang="en-US"/>
        </a:p>
      </dgm:t>
    </dgm:pt>
    <dgm:pt modelId="{75724682-57B0-4E32-8BE1-240FFC866C36}">
      <dgm:prSet custT="1"/>
      <dgm:spPr/>
      <dgm:t>
        <a:bodyPr/>
        <a:lstStyle/>
        <a:p>
          <a:r>
            <a:rPr lang="en-US" sz="1300" dirty="0"/>
            <a:t>All students/instructor for each class must be cleared using complio/roster, clearance packet and orientation quiz. </a:t>
          </a:r>
        </a:p>
      </dgm:t>
    </dgm:pt>
    <dgm:pt modelId="{9D6D4742-1FD4-4963-A2D9-B533CC4746F1}" type="parTrans" cxnId="{A3B9CDA5-501F-47EE-A5BE-C13659F7543A}">
      <dgm:prSet/>
      <dgm:spPr/>
      <dgm:t>
        <a:bodyPr/>
        <a:lstStyle/>
        <a:p>
          <a:endParaRPr lang="en-US"/>
        </a:p>
      </dgm:t>
    </dgm:pt>
    <dgm:pt modelId="{95F1EF96-CCA4-4F7C-BBFD-1905EC49AFC1}" type="sibTrans" cxnId="{A3B9CDA5-501F-47EE-A5BE-C13659F7543A}">
      <dgm:prSet/>
      <dgm:spPr/>
      <dgm:t>
        <a:bodyPr/>
        <a:lstStyle/>
        <a:p>
          <a:endParaRPr lang="en-US"/>
        </a:p>
      </dgm:t>
    </dgm:pt>
    <dgm:pt modelId="{C0F34AA3-DAE8-4BB1-A89D-A94965C464A9}">
      <dgm:prSet custT="1"/>
      <dgm:spPr/>
      <dgm:t>
        <a:bodyPr/>
        <a:lstStyle/>
        <a:p>
          <a:r>
            <a:rPr lang="en-US" sz="1300" dirty="0"/>
            <a:t>We do not partially clear groups</a:t>
          </a:r>
        </a:p>
      </dgm:t>
    </dgm:pt>
    <dgm:pt modelId="{A6E29985-D1B3-4A6D-8CC8-25E60C4F2F51}" type="parTrans" cxnId="{FC824D53-6AD1-4CF7-B6C5-AA0BFFEB264E}">
      <dgm:prSet/>
      <dgm:spPr/>
      <dgm:t>
        <a:bodyPr/>
        <a:lstStyle/>
        <a:p>
          <a:endParaRPr lang="en-US"/>
        </a:p>
      </dgm:t>
    </dgm:pt>
    <dgm:pt modelId="{F9E6F8E0-680B-405D-BA6F-C847FE9F97C0}" type="sibTrans" cxnId="{FC824D53-6AD1-4CF7-B6C5-AA0BFFEB264E}">
      <dgm:prSet/>
      <dgm:spPr/>
      <dgm:t>
        <a:bodyPr/>
        <a:lstStyle/>
        <a:p>
          <a:endParaRPr lang="en-US"/>
        </a:p>
      </dgm:t>
    </dgm:pt>
    <dgm:pt modelId="{D98F8766-79A5-419C-82AF-26FCE8D42CFB}">
      <dgm:prSet custT="1"/>
      <dgm:spPr/>
      <dgm:t>
        <a:bodyPr/>
        <a:lstStyle/>
        <a:p>
          <a:r>
            <a:rPr lang="en-US" sz="1300" dirty="0"/>
            <a:t>Documents must be received three weeks prior to start date or accesses may be delayed</a:t>
          </a:r>
        </a:p>
      </dgm:t>
    </dgm:pt>
    <dgm:pt modelId="{07C8AE38-562A-470D-B8DC-6522B826038F}" type="parTrans" cxnId="{01D3A567-AA12-49BF-8D49-29209DDD7F52}">
      <dgm:prSet/>
      <dgm:spPr/>
      <dgm:t>
        <a:bodyPr/>
        <a:lstStyle/>
        <a:p>
          <a:endParaRPr lang="en-US"/>
        </a:p>
      </dgm:t>
    </dgm:pt>
    <dgm:pt modelId="{0712CBB0-AB82-4898-9A36-7966E2FC7CFA}" type="sibTrans" cxnId="{01D3A567-AA12-49BF-8D49-29209DDD7F52}">
      <dgm:prSet/>
      <dgm:spPr/>
      <dgm:t>
        <a:bodyPr/>
        <a:lstStyle/>
        <a:p>
          <a:endParaRPr lang="en-US"/>
        </a:p>
      </dgm:t>
    </dgm:pt>
    <dgm:pt modelId="{71202C19-80A9-4FF9-AA81-8CADF5167229}" type="pres">
      <dgm:prSet presAssocID="{ED2FA50F-972C-4B5E-A779-19FFCC267191}" presName="vert0" presStyleCnt="0">
        <dgm:presLayoutVars>
          <dgm:dir/>
          <dgm:animOne val="branch"/>
          <dgm:animLvl val="lvl"/>
        </dgm:presLayoutVars>
      </dgm:prSet>
      <dgm:spPr/>
    </dgm:pt>
    <dgm:pt modelId="{F04B248B-FEFE-4379-AEA8-0DF053021914}" type="pres">
      <dgm:prSet presAssocID="{D3D8A615-ED49-46B9-8571-5599A5512A4E}" presName="thickLine" presStyleLbl="alignNode1" presStyleIdx="0" presStyleCnt="1" custLinFactNeighborX="-5924" custLinFactNeighborY="-15142"/>
      <dgm:spPr/>
    </dgm:pt>
    <dgm:pt modelId="{7C3143C9-0593-41F4-A702-153624C158FB}" type="pres">
      <dgm:prSet presAssocID="{D3D8A615-ED49-46B9-8571-5599A5512A4E}" presName="horz1" presStyleCnt="0"/>
      <dgm:spPr/>
    </dgm:pt>
    <dgm:pt modelId="{25396B42-7F1B-44E4-B83A-90811CC0D13C}" type="pres">
      <dgm:prSet presAssocID="{D3D8A615-ED49-46B9-8571-5599A5512A4E}" presName="tx1" presStyleLbl="revTx" presStyleIdx="0" presStyleCnt="4"/>
      <dgm:spPr/>
    </dgm:pt>
    <dgm:pt modelId="{54210D8F-C419-430F-86FB-E309D2653724}" type="pres">
      <dgm:prSet presAssocID="{D3D8A615-ED49-46B9-8571-5599A5512A4E}" presName="vert1" presStyleCnt="0"/>
      <dgm:spPr/>
    </dgm:pt>
    <dgm:pt modelId="{674B53BF-4785-4180-BE22-A8654C0EB821}" type="pres">
      <dgm:prSet presAssocID="{75724682-57B0-4E32-8BE1-240FFC866C36}" presName="vertSpace2a" presStyleCnt="0"/>
      <dgm:spPr/>
    </dgm:pt>
    <dgm:pt modelId="{5FBB6EF0-3EAA-4DD5-86F8-FD10D3B9A5BB}" type="pres">
      <dgm:prSet presAssocID="{75724682-57B0-4E32-8BE1-240FFC866C36}" presName="horz2" presStyleCnt="0"/>
      <dgm:spPr/>
    </dgm:pt>
    <dgm:pt modelId="{B17F302C-767C-484E-8FBC-A7D8106C8EA5}" type="pres">
      <dgm:prSet presAssocID="{75724682-57B0-4E32-8BE1-240FFC866C36}" presName="horzSpace2" presStyleCnt="0"/>
      <dgm:spPr/>
    </dgm:pt>
    <dgm:pt modelId="{EF4BD4FB-1AE6-4B23-9E4C-837A097F09D1}" type="pres">
      <dgm:prSet presAssocID="{75724682-57B0-4E32-8BE1-240FFC866C36}" presName="tx2" presStyleLbl="revTx" presStyleIdx="1" presStyleCnt="4"/>
      <dgm:spPr/>
    </dgm:pt>
    <dgm:pt modelId="{96CB88F1-9ABF-46FC-8463-BF8861D96582}" type="pres">
      <dgm:prSet presAssocID="{75724682-57B0-4E32-8BE1-240FFC866C36}" presName="vert2" presStyleCnt="0"/>
      <dgm:spPr/>
    </dgm:pt>
    <dgm:pt modelId="{E431064F-3767-45AA-94DB-9119E5A23882}" type="pres">
      <dgm:prSet presAssocID="{75724682-57B0-4E32-8BE1-240FFC866C36}" presName="thinLine2b" presStyleLbl="callout" presStyleIdx="0" presStyleCnt="3"/>
      <dgm:spPr/>
    </dgm:pt>
    <dgm:pt modelId="{D684EAE0-60DB-445F-B1FA-C219C10AB478}" type="pres">
      <dgm:prSet presAssocID="{75724682-57B0-4E32-8BE1-240FFC866C36}" presName="vertSpace2b" presStyleCnt="0"/>
      <dgm:spPr/>
    </dgm:pt>
    <dgm:pt modelId="{E8E595A7-9B06-4A00-8EC5-819F5D5E4C85}" type="pres">
      <dgm:prSet presAssocID="{C0F34AA3-DAE8-4BB1-A89D-A94965C464A9}" presName="horz2" presStyleCnt="0"/>
      <dgm:spPr/>
    </dgm:pt>
    <dgm:pt modelId="{160A9EA7-C688-46C0-8EC1-85E39B4E4399}" type="pres">
      <dgm:prSet presAssocID="{C0F34AA3-DAE8-4BB1-A89D-A94965C464A9}" presName="horzSpace2" presStyleCnt="0"/>
      <dgm:spPr/>
    </dgm:pt>
    <dgm:pt modelId="{CE9699E3-8602-4096-9DCE-1B8D0A563104}" type="pres">
      <dgm:prSet presAssocID="{C0F34AA3-DAE8-4BB1-A89D-A94965C464A9}" presName="tx2" presStyleLbl="revTx" presStyleIdx="2" presStyleCnt="4"/>
      <dgm:spPr/>
    </dgm:pt>
    <dgm:pt modelId="{B80BA410-E800-4664-9C81-93A3C3034A2D}" type="pres">
      <dgm:prSet presAssocID="{C0F34AA3-DAE8-4BB1-A89D-A94965C464A9}" presName="vert2" presStyleCnt="0"/>
      <dgm:spPr/>
    </dgm:pt>
    <dgm:pt modelId="{8D456023-AE39-4B03-BF97-A512A1DBE3E2}" type="pres">
      <dgm:prSet presAssocID="{C0F34AA3-DAE8-4BB1-A89D-A94965C464A9}" presName="thinLine2b" presStyleLbl="callout" presStyleIdx="1" presStyleCnt="3"/>
      <dgm:spPr/>
    </dgm:pt>
    <dgm:pt modelId="{BC29B4EB-D632-48E3-9659-8D832764A134}" type="pres">
      <dgm:prSet presAssocID="{C0F34AA3-DAE8-4BB1-A89D-A94965C464A9}" presName="vertSpace2b" presStyleCnt="0"/>
      <dgm:spPr/>
    </dgm:pt>
    <dgm:pt modelId="{2E27937F-9DAD-430C-9574-CC9F4EA8B21F}" type="pres">
      <dgm:prSet presAssocID="{D98F8766-79A5-419C-82AF-26FCE8D42CFB}" presName="horz2" presStyleCnt="0"/>
      <dgm:spPr/>
    </dgm:pt>
    <dgm:pt modelId="{584822BD-9B75-43C7-BBED-3B5729AD6A60}" type="pres">
      <dgm:prSet presAssocID="{D98F8766-79A5-419C-82AF-26FCE8D42CFB}" presName="horzSpace2" presStyleCnt="0"/>
      <dgm:spPr/>
    </dgm:pt>
    <dgm:pt modelId="{3B13FDC0-6720-4BC1-A57A-2E0148F8F1FF}" type="pres">
      <dgm:prSet presAssocID="{D98F8766-79A5-419C-82AF-26FCE8D42CFB}" presName="tx2" presStyleLbl="revTx" presStyleIdx="3" presStyleCnt="4"/>
      <dgm:spPr/>
    </dgm:pt>
    <dgm:pt modelId="{C9A25D79-51A7-4010-A9AC-29083EBF9723}" type="pres">
      <dgm:prSet presAssocID="{D98F8766-79A5-419C-82AF-26FCE8D42CFB}" presName="vert2" presStyleCnt="0"/>
      <dgm:spPr/>
    </dgm:pt>
    <dgm:pt modelId="{68A14382-EBFA-4A0A-9AD2-C316010B70B6}" type="pres">
      <dgm:prSet presAssocID="{D98F8766-79A5-419C-82AF-26FCE8D42CFB}" presName="thinLine2b" presStyleLbl="callout" presStyleIdx="2" presStyleCnt="3"/>
      <dgm:spPr/>
    </dgm:pt>
    <dgm:pt modelId="{9B3084D3-87F6-4A28-A3C4-382A32C6584D}" type="pres">
      <dgm:prSet presAssocID="{D98F8766-79A5-419C-82AF-26FCE8D42CFB}" presName="vertSpace2b" presStyleCnt="0"/>
      <dgm:spPr/>
    </dgm:pt>
  </dgm:ptLst>
  <dgm:cxnLst>
    <dgm:cxn modelId="{01D3A567-AA12-49BF-8D49-29209DDD7F52}" srcId="{D3D8A615-ED49-46B9-8571-5599A5512A4E}" destId="{D98F8766-79A5-419C-82AF-26FCE8D42CFB}" srcOrd="2" destOrd="0" parTransId="{07C8AE38-562A-470D-B8DC-6522B826038F}" sibTransId="{0712CBB0-AB82-4898-9A36-7966E2FC7CFA}"/>
    <dgm:cxn modelId="{BAEE7A70-E1D4-401D-9A5F-9DB20BAFDBDE}" type="presOf" srcId="{D3D8A615-ED49-46B9-8571-5599A5512A4E}" destId="{25396B42-7F1B-44E4-B83A-90811CC0D13C}" srcOrd="0" destOrd="0" presId="urn:microsoft.com/office/officeart/2008/layout/LinedList"/>
    <dgm:cxn modelId="{FC824D53-6AD1-4CF7-B6C5-AA0BFFEB264E}" srcId="{D3D8A615-ED49-46B9-8571-5599A5512A4E}" destId="{C0F34AA3-DAE8-4BB1-A89D-A94965C464A9}" srcOrd="1" destOrd="0" parTransId="{A6E29985-D1B3-4A6D-8CC8-25E60C4F2F51}" sibTransId="{F9E6F8E0-680B-405D-BA6F-C847FE9F97C0}"/>
    <dgm:cxn modelId="{21CB4D97-B012-4E46-A3C1-55BA4BC42629}" type="presOf" srcId="{C0F34AA3-DAE8-4BB1-A89D-A94965C464A9}" destId="{CE9699E3-8602-4096-9DCE-1B8D0A563104}" srcOrd="0" destOrd="0" presId="urn:microsoft.com/office/officeart/2008/layout/LinedList"/>
    <dgm:cxn modelId="{3CECA49D-B4B5-4336-B83C-8A4B9E29C14E}" type="presOf" srcId="{ED2FA50F-972C-4B5E-A779-19FFCC267191}" destId="{71202C19-80A9-4FF9-AA81-8CADF5167229}" srcOrd="0" destOrd="0" presId="urn:microsoft.com/office/officeart/2008/layout/LinedList"/>
    <dgm:cxn modelId="{A3B9CDA5-501F-47EE-A5BE-C13659F7543A}" srcId="{D3D8A615-ED49-46B9-8571-5599A5512A4E}" destId="{75724682-57B0-4E32-8BE1-240FFC866C36}" srcOrd="0" destOrd="0" parTransId="{9D6D4742-1FD4-4963-A2D9-B533CC4746F1}" sibTransId="{95F1EF96-CCA4-4F7C-BBFD-1905EC49AFC1}"/>
    <dgm:cxn modelId="{A123FFCC-85D7-4CE0-B10C-533816199794}" type="presOf" srcId="{D98F8766-79A5-419C-82AF-26FCE8D42CFB}" destId="{3B13FDC0-6720-4BC1-A57A-2E0148F8F1FF}" srcOrd="0" destOrd="0" presId="urn:microsoft.com/office/officeart/2008/layout/LinedList"/>
    <dgm:cxn modelId="{244DD6E5-45F8-41A5-98A6-FE536AF5C168}" type="presOf" srcId="{75724682-57B0-4E32-8BE1-240FFC866C36}" destId="{EF4BD4FB-1AE6-4B23-9E4C-837A097F09D1}" srcOrd="0" destOrd="0" presId="urn:microsoft.com/office/officeart/2008/layout/LinedList"/>
    <dgm:cxn modelId="{DD5BB5F6-8447-4850-BA21-185A7266E06A}" srcId="{ED2FA50F-972C-4B5E-A779-19FFCC267191}" destId="{D3D8A615-ED49-46B9-8571-5599A5512A4E}" srcOrd="0" destOrd="0" parTransId="{D83481BB-2937-4BB3-8352-3761F307B558}" sibTransId="{B83393B9-F657-437C-BBDF-B2042A618D13}"/>
    <dgm:cxn modelId="{B1E8A7CA-DD5C-4349-8AFE-14EB18A51464}" type="presParOf" srcId="{71202C19-80A9-4FF9-AA81-8CADF5167229}" destId="{F04B248B-FEFE-4379-AEA8-0DF053021914}" srcOrd="0" destOrd="0" presId="urn:microsoft.com/office/officeart/2008/layout/LinedList"/>
    <dgm:cxn modelId="{68447DA6-DFB1-457B-8E4D-D3905CD35E94}" type="presParOf" srcId="{71202C19-80A9-4FF9-AA81-8CADF5167229}" destId="{7C3143C9-0593-41F4-A702-153624C158FB}" srcOrd="1" destOrd="0" presId="urn:microsoft.com/office/officeart/2008/layout/LinedList"/>
    <dgm:cxn modelId="{D0A509EE-FDB7-437A-A2BA-D5CB46F3262C}" type="presParOf" srcId="{7C3143C9-0593-41F4-A702-153624C158FB}" destId="{25396B42-7F1B-44E4-B83A-90811CC0D13C}" srcOrd="0" destOrd="0" presId="urn:microsoft.com/office/officeart/2008/layout/LinedList"/>
    <dgm:cxn modelId="{5D2D2F4A-68E3-491E-9662-2C5E587A12B1}" type="presParOf" srcId="{7C3143C9-0593-41F4-A702-153624C158FB}" destId="{54210D8F-C419-430F-86FB-E309D2653724}" srcOrd="1" destOrd="0" presId="urn:microsoft.com/office/officeart/2008/layout/LinedList"/>
    <dgm:cxn modelId="{5087F61A-5AEF-4891-9C33-94B13DD2210E}" type="presParOf" srcId="{54210D8F-C419-430F-86FB-E309D2653724}" destId="{674B53BF-4785-4180-BE22-A8654C0EB821}" srcOrd="0" destOrd="0" presId="urn:microsoft.com/office/officeart/2008/layout/LinedList"/>
    <dgm:cxn modelId="{558E6EE8-3A0E-4466-B1F8-D28AC69701B7}" type="presParOf" srcId="{54210D8F-C419-430F-86FB-E309D2653724}" destId="{5FBB6EF0-3EAA-4DD5-86F8-FD10D3B9A5BB}" srcOrd="1" destOrd="0" presId="urn:microsoft.com/office/officeart/2008/layout/LinedList"/>
    <dgm:cxn modelId="{B348D64E-64FD-4B87-9F9C-93A3DB0E45E4}" type="presParOf" srcId="{5FBB6EF0-3EAA-4DD5-86F8-FD10D3B9A5BB}" destId="{B17F302C-767C-484E-8FBC-A7D8106C8EA5}" srcOrd="0" destOrd="0" presId="urn:microsoft.com/office/officeart/2008/layout/LinedList"/>
    <dgm:cxn modelId="{3A23F409-FA50-4C58-A01C-C6E2A93AFCDB}" type="presParOf" srcId="{5FBB6EF0-3EAA-4DD5-86F8-FD10D3B9A5BB}" destId="{EF4BD4FB-1AE6-4B23-9E4C-837A097F09D1}" srcOrd="1" destOrd="0" presId="urn:microsoft.com/office/officeart/2008/layout/LinedList"/>
    <dgm:cxn modelId="{291D82E0-A5DA-47A5-ACFB-354DA181A207}" type="presParOf" srcId="{5FBB6EF0-3EAA-4DD5-86F8-FD10D3B9A5BB}" destId="{96CB88F1-9ABF-46FC-8463-BF8861D96582}" srcOrd="2" destOrd="0" presId="urn:microsoft.com/office/officeart/2008/layout/LinedList"/>
    <dgm:cxn modelId="{34950B38-AC10-4B3B-BB71-FD14D705DDE4}" type="presParOf" srcId="{54210D8F-C419-430F-86FB-E309D2653724}" destId="{E431064F-3767-45AA-94DB-9119E5A23882}" srcOrd="2" destOrd="0" presId="urn:microsoft.com/office/officeart/2008/layout/LinedList"/>
    <dgm:cxn modelId="{A7586220-2FAA-4DDA-A49E-113EAAD9DA14}" type="presParOf" srcId="{54210D8F-C419-430F-86FB-E309D2653724}" destId="{D684EAE0-60DB-445F-B1FA-C219C10AB478}" srcOrd="3" destOrd="0" presId="urn:microsoft.com/office/officeart/2008/layout/LinedList"/>
    <dgm:cxn modelId="{A135AEA8-E4F1-413B-B89D-D1DF90BDF93C}" type="presParOf" srcId="{54210D8F-C419-430F-86FB-E309D2653724}" destId="{E8E595A7-9B06-4A00-8EC5-819F5D5E4C85}" srcOrd="4" destOrd="0" presId="urn:microsoft.com/office/officeart/2008/layout/LinedList"/>
    <dgm:cxn modelId="{1DDFEE4F-42DD-4BDE-8E7D-664FF163EAEF}" type="presParOf" srcId="{E8E595A7-9B06-4A00-8EC5-819F5D5E4C85}" destId="{160A9EA7-C688-46C0-8EC1-85E39B4E4399}" srcOrd="0" destOrd="0" presId="urn:microsoft.com/office/officeart/2008/layout/LinedList"/>
    <dgm:cxn modelId="{3FE26E1F-CE16-4865-92D7-19EE08927414}" type="presParOf" srcId="{E8E595A7-9B06-4A00-8EC5-819F5D5E4C85}" destId="{CE9699E3-8602-4096-9DCE-1B8D0A563104}" srcOrd="1" destOrd="0" presId="urn:microsoft.com/office/officeart/2008/layout/LinedList"/>
    <dgm:cxn modelId="{48FBD8E3-F670-440D-9BC4-08BA0B094AB0}" type="presParOf" srcId="{E8E595A7-9B06-4A00-8EC5-819F5D5E4C85}" destId="{B80BA410-E800-4664-9C81-93A3C3034A2D}" srcOrd="2" destOrd="0" presId="urn:microsoft.com/office/officeart/2008/layout/LinedList"/>
    <dgm:cxn modelId="{66CC979C-73EE-4E5B-83FE-697441683D9D}" type="presParOf" srcId="{54210D8F-C419-430F-86FB-E309D2653724}" destId="{8D456023-AE39-4B03-BF97-A512A1DBE3E2}" srcOrd="5" destOrd="0" presId="urn:microsoft.com/office/officeart/2008/layout/LinedList"/>
    <dgm:cxn modelId="{9C15F009-027F-4B32-96D0-B68D997E4587}" type="presParOf" srcId="{54210D8F-C419-430F-86FB-E309D2653724}" destId="{BC29B4EB-D632-48E3-9659-8D832764A134}" srcOrd="6" destOrd="0" presId="urn:microsoft.com/office/officeart/2008/layout/LinedList"/>
    <dgm:cxn modelId="{EC75E1B6-8E5B-4D78-AE5E-8A53BA2CF06D}" type="presParOf" srcId="{54210D8F-C419-430F-86FB-E309D2653724}" destId="{2E27937F-9DAD-430C-9574-CC9F4EA8B21F}" srcOrd="7" destOrd="0" presId="urn:microsoft.com/office/officeart/2008/layout/LinedList"/>
    <dgm:cxn modelId="{AE009B0B-104D-4075-83A2-03ADF651FB32}" type="presParOf" srcId="{2E27937F-9DAD-430C-9574-CC9F4EA8B21F}" destId="{584822BD-9B75-43C7-BBED-3B5729AD6A60}" srcOrd="0" destOrd="0" presId="urn:microsoft.com/office/officeart/2008/layout/LinedList"/>
    <dgm:cxn modelId="{571B869E-2DF8-4DB6-81ED-7CD68BFD11C4}" type="presParOf" srcId="{2E27937F-9DAD-430C-9574-CC9F4EA8B21F}" destId="{3B13FDC0-6720-4BC1-A57A-2E0148F8F1FF}" srcOrd="1" destOrd="0" presId="urn:microsoft.com/office/officeart/2008/layout/LinedList"/>
    <dgm:cxn modelId="{254A18D4-181B-4B45-8D12-7501BC83178C}" type="presParOf" srcId="{2E27937F-9DAD-430C-9574-CC9F4EA8B21F}" destId="{C9A25D79-51A7-4010-A9AC-29083EBF9723}" srcOrd="2" destOrd="0" presId="urn:microsoft.com/office/officeart/2008/layout/LinedList"/>
    <dgm:cxn modelId="{48D33F1F-5550-416F-B630-C153D8F6071B}" type="presParOf" srcId="{54210D8F-C419-430F-86FB-E309D2653724}" destId="{68A14382-EBFA-4A0A-9AD2-C316010B70B6}" srcOrd="8" destOrd="0" presId="urn:microsoft.com/office/officeart/2008/layout/LinedList"/>
    <dgm:cxn modelId="{A534827F-AE60-4184-B44A-27AAC510A4C9}" type="presParOf" srcId="{54210D8F-C419-430F-86FB-E309D2653724}" destId="{9B3084D3-87F6-4A28-A3C4-382A32C6584D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72DAE8-0DED-4FBF-9F48-A5CEE291564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47220D2-C0E3-40ED-8A1B-B4315958C043}">
      <dgm:prSet phldrT="[Text]"/>
      <dgm:spPr/>
      <dgm:t>
        <a:bodyPr/>
        <a:lstStyle/>
        <a:p>
          <a:pPr>
            <a:buClr>
              <a:schemeClr val="accent1"/>
            </a:buClr>
          </a:pPr>
          <a:r>
            <a:rPr lang="en-US" b="0" dirty="0">
              <a:solidFill>
                <a:schemeClr val="tx1"/>
              </a:solidFill>
            </a:rPr>
            <a:t>New students/instructors: </a:t>
          </a:r>
          <a:r>
            <a:rPr lang="en-US" dirty="0">
              <a:solidFill>
                <a:schemeClr val="tx1"/>
              </a:solidFill>
            </a:rPr>
            <a:t>Will log into a SAMC computer using the provided 4x4 Network ID from above. This must be done within 60 days, or the account will become inactive. </a:t>
          </a:r>
        </a:p>
      </dgm:t>
    </dgm:pt>
    <dgm:pt modelId="{1507C27B-DFAF-4C37-AF35-E35BF513D529}" type="parTrans" cxnId="{A9189054-DC7D-450A-BA61-97E546A14655}">
      <dgm:prSet/>
      <dgm:spPr/>
      <dgm:t>
        <a:bodyPr/>
        <a:lstStyle/>
        <a:p>
          <a:endParaRPr lang="en-US"/>
        </a:p>
      </dgm:t>
    </dgm:pt>
    <dgm:pt modelId="{5E185C84-98D2-4450-8E31-70415EDCEEED}" type="sibTrans" cxnId="{A9189054-DC7D-450A-BA61-97E546A14655}">
      <dgm:prSet/>
      <dgm:spPr/>
      <dgm:t>
        <a:bodyPr/>
        <a:lstStyle/>
        <a:p>
          <a:endParaRPr lang="en-US"/>
        </a:p>
      </dgm:t>
    </dgm:pt>
    <dgm:pt modelId="{78A03787-6875-4C75-BE6D-5DAC3ED00064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/>
            <a:t>Log in to a SAMC computer using the provided Network ID and Initial Epic Password</a:t>
          </a:r>
        </a:p>
      </dgm:t>
    </dgm:pt>
    <dgm:pt modelId="{F718B6A3-34CE-45F9-B8D1-D5E08D7C633E}" type="parTrans" cxnId="{33A903FC-E9F4-4420-A793-602BF08E85B4}">
      <dgm:prSet/>
      <dgm:spPr/>
      <dgm:t>
        <a:bodyPr/>
        <a:lstStyle/>
        <a:p>
          <a:endParaRPr lang="en-US"/>
        </a:p>
      </dgm:t>
    </dgm:pt>
    <dgm:pt modelId="{7E1967A5-6796-4795-AFF0-7CEA96FC10DA}" type="sibTrans" cxnId="{33A903FC-E9F4-4420-A793-602BF08E85B4}">
      <dgm:prSet/>
      <dgm:spPr/>
      <dgm:t>
        <a:bodyPr/>
        <a:lstStyle/>
        <a:p>
          <a:endParaRPr lang="en-US"/>
        </a:p>
      </dgm:t>
    </dgm:pt>
    <dgm:pt modelId="{B6640C65-AA8E-463C-AC0A-CE076E7C943D}">
      <dgm:prSet/>
      <dgm:spPr/>
      <dgm:t>
        <a:bodyPr/>
        <a:lstStyle/>
        <a:p>
          <a:pPr>
            <a:buClr>
              <a:schemeClr val="accent1"/>
            </a:buClr>
          </a:pPr>
          <a:r>
            <a:rPr lang="en-US" dirty="0"/>
            <a:t>You will be prompted to change your password.</a:t>
          </a:r>
        </a:p>
      </dgm:t>
    </dgm:pt>
    <dgm:pt modelId="{B0066D48-51B5-4F49-AA0C-E777B10D4A3F}" type="parTrans" cxnId="{885FEB64-EE72-4BFA-A7D9-FAA10A18653B}">
      <dgm:prSet/>
      <dgm:spPr/>
      <dgm:t>
        <a:bodyPr/>
        <a:lstStyle/>
        <a:p>
          <a:endParaRPr lang="en-US"/>
        </a:p>
      </dgm:t>
    </dgm:pt>
    <dgm:pt modelId="{3D6076DC-BED7-49F7-9C10-90460799AAFF}" type="sibTrans" cxnId="{885FEB64-EE72-4BFA-A7D9-FAA10A18653B}">
      <dgm:prSet/>
      <dgm:spPr/>
      <dgm:t>
        <a:bodyPr/>
        <a:lstStyle/>
        <a:p>
          <a:endParaRPr lang="en-US"/>
        </a:p>
      </dgm:t>
    </dgm:pt>
    <dgm:pt modelId="{EA42C92E-3EC8-4C5D-9C67-712A975446AB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Returning students/Faculty: Do not need to re-secure your account. Will use the same login credentials already provided during previous rotation. </a:t>
          </a:r>
        </a:p>
      </dgm:t>
    </dgm:pt>
    <dgm:pt modelId="{61972235-35EA-40E3-900C-0F78BC5BA4CA}" type="parTrans" cxnId="{853B3FA7-F497-4C29-9055-3D69D96A3E31}">
      <dgm:prSet/>
      <dgm:spPr/>
      <dgm:t>
        <a:bodyPr/>
        <a:lstStyle/>
        <a:p>
          <a:endParaRPr lang="en-US"/>
        </a:p>
      </dgm:t>
    </dgm:pt>
    <dgm:pt modelId="{628A8FF7-E804-4F46-95F7-36333C3D71C1}" type="sibTrans" cxnId="{853B3FA7-F497-4C29-9055-3D69D96A3E31}">
      <dgm:prSet/>
      <dgm:spPr/>
      <dgm:t>
        <a:bodyPr/>
        <a:lstStyle/>
        <a:p>
          <a:endParaRPr lang="en-US"/>
        </a:p>
      </dgm:t>
    </dgm:pt>
    <dgm:pt modelId="{F0163BD8-6465-4D36-BD8C-5A9ED01021B5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Instructors &amp; Students who are current employees: Will use your employee network ID or HealthStream ID. When logging into Epic, you will choose your student role (not your employee role) while using the EHR.</a:t>
          </a:r>
        </a:p>
      </dgm:t>
    </dgm:pt>
    <dgm:pt modelId="{FFD7D9CC-B1CC-42A0-8158-4387EB44C919}" type="parTrans" cxnId="{C32B6D2D-860C-460D-A4C6-4812011FAE73}">
      <dgm:prSet/>
      <dgm:spPr/>
      <dgm:t>
        <a:bodyPr/>
        <a:lstStyle/>
        <a:p>
          <a:endParaRPr lang="en-US"/>
        </a:p>
      </dgm:t>
    </dgm:pt>
    <dgm:pt modelId="{1991D8EB-B010-4128-9AC5-0FDE971D67AD}" type="sibTrans" cxnId="{C32B6D2D-860C-460D-A4C6-4812011FAE73}">
      <dgm:prSet/>
      <dgm:spPr/>
      <dgm:t>
        <a:bodyPr/>
        <a:lstStyle/>
        <a:p>
          <a:endParaRPr lang="en-US"/>
        </a:p>
      </dgm:t>
    </dgm:pt>
    <dgm:pt modelId="{84E48505-A3FC-4132-A363-1B04BF066F24}" type="pres">
      <dgm:prSet presAssocID="{0772DAE8-0DED-4FBF-9F48-A5CEE2915640}" presName="linear" presStyleCnt="0">
        <dgm:presLayoutVars>
          <dgm:animLvl val="lvl"/>
          <dgm:resizeHandles val="exact"/>
        </dgm:presLayoutVars>
      </dgm:prSet>
      <dgm:spPr/>
    </dgm:pt>
    <dgm:pt modelId="{4D9FC978-F72F-4E83-8086-4C92420F889C}" type="pres">
      <dgm:prSet presAssocID="{247220D2-C0E3-40ED-8A1B-B4315958C04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FD31777-A5F2-4677-8CB4-B1F960C2FD25}" type="pres">
      <dgm:prSet presAssocID="{247220D2-C0E3-40ED-8A1B-B4315958C043}" presName="childText" presStyleLbl="revTx" presStyleIdx="0" presStyleCnt="1">
        <dgm:presLayoutVars>
          <dgm:bulletEnabled val="1"/>
        </dgm:presLayoutVars>
      </dgm:prSet>
      <dgm:spPr/>
    </dgm:pt>
    <dgm:pt modelId="{B67C3E83-08EC-4723-8236-572409A95926}" type="pres">
      <dgm:prSet presAssocID="{EA42C92E-3EC8-4C5D-9C67-712A975446A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A605A7E-D9AA-4533-BBEF-2E9F4D8F4081}" type="pres">
      <dgm:prSet presAssocID="{628A8FF7-E804-4F46-95F7-36333C3D71C1}" presName="spacer" presStyleCnt="0"/>
      <dgm:spPr/>
    </dgm:pt>
    <dgm:pt modelId="{8829B9E1-71CF-47A1-A681-7EA2856CB043}" type="pres">
      <dgm:prSet presAssocID="{F0163BD8-6465-4D36-BD8C-5A9ED01021B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C197C02-9D2D-40F2-B679-4EEBC7A7E8CC}" type="presOf" srcId="{78A03787-6875-4C75-BE6D-5DAC3ED00064}" destId="{DFD31777-A5F2-4677-8CB4-B1F960C2FD25}" srcOrd="0" destOrd="0" presId="urn:microsoft.com/office/officeart/2005/8/layout/vList2"/>
    <dgm:cxn modelId="{32F5E91D-AA41-46C1-B734-122233EBAF5B}" type="presOf" srcId="{B6640C65-AA8E-463C-AC0A-CE076E7C943D}" destId="{DFD31777-A5F2-4677-8CB4-B1F960C2FD25}" srcOrd="0" destOrd="1" presId="urn:microsoft.com/office/officeart/2005/8/layout/vList2"/>
    <dgm:cxn modelId="{C32B6D2D-860C-460D-A4C6-4812011FAE73}" srcId="{0772DAE8-0DED-4FBF-9F48-A5CEE2915640}" destId="{F0163BD8-6465-4D36-BD8C-5A9ED01021B5}" srcOrd="2" destOrd="0" parTransId="{FFD7D9CC-B1CC-42A0-8158-4387EB44C919}" sibTransId="{1991D8EB-B010-4128-9AC5-0FDE971D67AD}"/>
    <dgm:cxn modelId="{D412AB3D-ECEB-478C-AA82-84697B336703}" type="presOf" srcId="{247220D2-C0E3-40ED-8A1B-B4315958C043}" destId="{4D9FC978-F72F-4E83-8086-4C92420F889C}" srcOrd="0" destOrd="0" presId="urn:microsoft.com/office/officeart/2005/8/layout/vList2"/>
    <dgm:cxn modelId="{CD24BC5F-5D94-49D1-9DD1-FE4FF083612D}" type="presOf" srcId="{F0163BD8-6465-4D36-BD8C-5A9ED01021B5}" destId="{8829B9E1-71CF-47A1-A681-7EA2856CB043}" srcOrd="0" destOrd="0" presId="urn:microsoft.com/office/officeart/2005/8/layout/vList2"/>
    <dgm:cxn modelId="{885FEB64-EE72-4BFA-A7D9-FAA10A18653B}" srcId="{247220D2-C0E3-40ED-8A1B-B4315958C043}" destId="{B6640C65-AA8E-463C-AC0A-CE076E7C943D}" srcOrd="1" destOrd="0" parTransId="{B0066D48-51B5-4F49-AA0C-E777B10D4A3F}" sibTransId="{3D6076DC-BED7-49F7-9C10-90460799AAFF}"/>
    <dgm:cxn modelId="{CCC6F16F-8D4E-4844-BF5E-54F0804C9EEE}" type="presOf" srcId="{0772DAE8-0DED-4FBF-9F48-A5CEE2915640}" destId="{84E48505-A3FC-4132-A363-1B04BF066F24}" srcOrd="0" destOrd="0" presId="urn:microsoft.com/office/officeart/2005/8/layout/vList2"/>
    <dgm:cxn modelId="{A9189054-DC7D-450A-BA61-97E546A14655}" srcId="{0772DAE8-0DED-4FBF-9F48-A5CEE2915640}" destId="{247220D2-C0E3-40ED-8A1B-B4315958C043}" srcOrd="0" destOrd="0" parTransId="{1507C27B-DFAF-4C37-AF35-E35BF513D529}" sibTransId="{5E185C84-98D2-4450-8E31-70415EDCEEED}"/>
    <dgm:cxn modelId="{853B3FA7-F497-4C29-9055-3D69D96A3E31}" srcId="{0772DAE8-0DED-4FBF-9F48-A5CEE2915640}" destId="{EA42C92E-3EC8-4C5D-9C67-712A975446AB}" srcOrd="1" destOrd="0" parTransId="{61972235-35EA-40E3-900C-0F78BC5BA4CA}" sibTransId="{628A8FF7-E804-4F46-95F7-36333C3D71C1}"/>
    <dgm:cxn modelId="{38DE50F0-2581-4CB1-AC2E-CFE47DC0F566}" type="presOf" srcId="{EA42C92E-3EC8-4C5D-9C67-712A975446AB}" destId="{B67C3E83-08EC-4723-8236-572409A95926}" srcOrd="0" destOrd="0" presId="urn:microsoft.com/office/officeart/2005/8/layout/vList2"/>
    <dgm:cxn modelId="{33A903FC-E9F4-4420-A793-602BF08E85B4}" srcId="{247220D2-C0E3-40ED-8A1B-B4315958C043}" destId="{78A03787-6875-4C75-BE6D-5DAC3ED00064}" srcOrd="0" destOrd="0" parTransId="{F718B6A3-34CE-45F9-B8D1-D5E08D7C633E}" sibTransId="{7E1967A5-6796-4795-AFF0-7CEA96FC10DA}"/>
    <dgm:cxn modelId="{996BC42B-1489-4DB9-AF65-6D4A1FA9CB7D}" type="presParOf" srcId="{84E48505-A3FC-4132-A363-1B04BF066F24}" destId="{4D9FC978-F72F-4E83-8086-4C92420F889C}" srcOrd="0" destOrd="0" presId="urn:microsoft.com/office/officeart/2005/8/layout/vList2"/>
    <dgm:cxn modelId="{F7037475-57D1-4CE4-A4A0-F5122819225F}" type="presParOf" srcId="{84E48505-A3FC-4132-A363-1B04BF066F24}" destId="{DFD31777-A5F2-4677-8CB4-B1F960C2FD25}" srcOrd="1" destOrd="0" presId="urn:microsoft.com/office/officeart/2005/8/layout/vList2"/>
    <dgm:cxn modelId="{7CA31047-FEE7-444A-9102-4133B7CF22CD}" type="presParOf" srcId="{84E48505-A3FC-4132-A363-1B04BF066F24}" destId="{B67C3E83-08EC-4723-8236-572409A95926}" srcOrd="2" destOrd="0" presId="urn:microsoft.com/office/officeart/2005/8/layout/vList2"/>
    <dgm:cxn modelId="{C9378EE1-DB6D-452E-AB70-A8617F34F26F}" type="presParOf" srcId="{84E48505-A3FC-4132-A363-1B04BF066F24}" destId="{BA605A7E-D9AA-4533-BBEF-2E9F4D8F4081}" srcOrd="3" destOrd="0" presId="urn:microsoft.com/office/officeart/2005/8/layout/vList2"/>
    <dgm:cxn modelId="{0CB4D8E1-D6BB-4BC0-BF86-1216973041CC}" type="presParOf" srcId="{84E48505-A3FC-4132-A363-1B04BF066F24}" destId="{8829B9E1-71CF-47A1-A681-7EA2856CB04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72DAE8-0DED-4FBF-9F48-A5CEE291564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247220D2-C0E3-40ED-8A1B-B4315958C043}">
      <dgm:prSet phldrT="[Text]"/>
      <dgm:spPr/>
      <dgm:t>
        <a:bodyPr/>
        <a:lstStyle/>
        <a:p>
          <a:pPr>
            <a:buClr>
              <a:schemeClr val="accent1"/>
            </a:buClr>
          </a:pP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Go to the link: 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Welcome to HealthStream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(or scan the QR code) </a:t>
          </a:r>
          <a:endParaRPr lang="en-US" dirty="0">
            <a:latin typeface="+mj-lt"/>
          </a:endParaRPr>
        </a:p>
      </dgm:t>
    </dgm:pt>
    <dgm:pt modelId="{1507C27B-DFAF-4C37-AF35-E35BF513D529}" type="parTrans" cxnId="{A9189054-DC7D-450A-BA61-97E546A14655}">
      <dgm:prSet/>
      <dgm:spPr/>
      <dgm:t>
        <a:bodyPr/>
        <a:lstStyle/>
        <a:p>
          <a:endParaRPr lang="en-US"/>
        </a:p>
      </dgm:t>
    </dgm:pt>
    <dgm:pt modelId="{5E185C84-98D2-4450-8E31-70415EDCEEED}" type="sibTrans" cxnId="{A9189054-DC7D-450A-BA61-97E546A14655}">
      <dgm:prSet/>
      <dgm:spPr/>
      <dgm:t>
        <a:bodyPr/>
        <a:lstStyle/>
        <a:p>
          <a:endParaRPr lang="en-US"/>
        </a:p>
      </dgm:t>
    </dgm:pt>
    <dgm:pt modelId="{BCB0D29A-F202-4153-AF31-4DA70A5E4BCA}">
      <dgm:prSet/>
      <dgm:spPr/>
      <dgm:t>
        <a:bodyPr/>
        <a:lstStyle/>
        <a:p>
          <a:pPr>
            <a:buClr>
              <a:schemeClr val="accent1"/>
            </a:buClr>
          </a:pP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Enter your </a:t>
          </a:r>
          <a:r>
            <a:rPr kumimoji="0" lang="en-US" altLang="en-US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HealthStream log in &amp; Password</a:t>
          </a: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to log in (both are the same, initially)</a:t>
          </a:r>
          <a:endParaRPr kumimoji="0" lang="en-US" alt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+mj-lt"/>
          </a:endParaRPr>
        </a:p>
      </dgm:t>
    </dgm:pt>
    <dgm:pt modelId="{A2413BB8-A8D9-4D31-BE9A-3A5E7E4A8F5F}" type="parTrans" cxnId="{D92D970D-3AF2-4E1F-8B5D-3AB9CEB8EEF3}">
      <dgm:prSet/>
      <dgm:spPr/>
      <dgm:t>
        <a:bodyPr/>
        <a:lstStyle/>
        <a:p>
          <a:endParaRPr lang="en-US"/>
        </a:p>
      </dgm:t>
    </dgm:pt>
    <dgm:pt modelId="{8FF829BF-EDC0-468B-B0C9-9F974F5DC4DD}" type="sibTrans" cxnId="{D92D970D-3AF2-4E1F-8B5D-3AB9CEB8EEF3}">
      <dgm:prSet/>
      <dgm:spPr/>
      <dgm:t>
        <a:bodyPr/>
        <a:lstStyle/>
        <a:p>
          <a:endParaRPr lang="en-US"/>
        </a:p>
      </dgm:t>
    </dgm:pt>
    <dgm:pt modelId="{DB399803-FBC4-4F93-9877-F1B1CEF92F8B}">
      <dgm:prSet/>
      <dgm:spPr/>
      <dgm:t>
        <a:bodyPr/>
        <a:lstStyle/>
        <a:p>
          <a:pPr>
            <a:buClr>
              <a:schemeClr val="accent1"/>
            </a:buClr>
          </a:pP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You will be prompted to change your password. Once you change your password, you will need to log in again with your new password.</a:t>
          </a:r>
          <a:endParaRPr kumimoji="0" lang="en-US" alt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+mj-lt"/>
          </a:endParaRPr>
        </a:p>
      </dgm:t>
    </dgm:pt>
    <dgm:pt modelId="{C485DCCB-4339-49C3-B5FA-38263D9D359F}" type="parTrans" cxnId="{AE0CF092-A7C1-4CA2-8493-D070F5FB8E6E}">
      <dgm:prSet/>
      <dgm:spPr/>
      <dgm:t>
        <a:bodyPr/>
        <a:lstStyle/>
        <a:p>
          <a:endParaRPr lang="en-US"/>
        </a:p>
      </dgm:t>
    </dgm:pt>
    <dgm:pt modelId="{5F587FFF-AAAD-4984-931E-12CB2006A50A}" type="sibTrans" cxnId="{AE0CF092-A7C1-4CA2-8493-D070F5FB8E6E}">
      <dgm:prSet/>
      <dgm:spPr/>
      <dgm:t>
        <a:bodyPr/>
        <a:lstStyle/>
        <a:p>
          <a:endParaRPr lang="en-US"/>
        </a:p>
      </dgm:t>
    </dgm:pt>
    <dgm:pt modelId="{AD1905C0-B6AF-4265-873E-7A2BC8596A0B}">
      <dgm:prSet/>
      <dgm:spPr/>
      <dgm:t>
        <a:bodyPr/>
        <a:lstStyle/>
        <a:p>
          <a:pPr>
            <a:buClr>
              <a:schemeClr val="accent1"/>
            </a:buClr>
          </a:pPr>
          <a:r>
            <a: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Complete your assignments on your To-Do list.</a:t>
          </a:r>
          <a:endParaRPr kumimoji="0" lang="en-US" altLang="en-US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+mj-lt"/>
          </a:endParaRPr>
        </a:p>
      </dgm:t>
    </dgm:pt>
    <dgm:pt modelId="{6E8E800A-21DA-4DE3-AD01-1D58CA93362C}" type="parTrans" cxnId="{58BF88AD-501D-4D00-9966-43D628B254F1}">
      <dgm:prSet/>
      <dgm:spPr/>
      <dgm:t>
        <a:bodyPr/>
        <a:lstStyle/>
        <a:p>
          <a:endParaRPr lang="en-US"/>
        </a:p>
      </dgm:t>
    </dgm:pt>
    <dgm:pt modelId="{046F58F8-BD30-48C0-899B-1099B05B806B}" type="sibTrans" cxnId="{58BF88AD-501D-4D00-9966-43D628B254F1}">
      <dgm:prSet/>
      <dgm:spPr/>
      <dgm:t>
        <a:bodyPr/>
        <a:lstStyle/>
        <a:p>
          <a:endParaRPr lang="en-US"/>
        </a:p>
      </dgm:t>
    </dgm:pt>
    <dgm:pt modelId="{84E48505-A3FC-4132-A363-1B04BF066F24}" type="pres">
      <dgm:prSet presAssocID="{0772DAE8-0DED-4FBF-9F48-A5CEE2915640}" presName="linear" presStyleCnt="0">
        <dgm:presLayoutVars>
          <dgm:animLvl val="lvl"/>
          <dgm:resizeHandles val="exact"/>
        </dgm:presLayoutVars>
      </dgm:prSet>
      <dgm:spPr/>
    </dgm:pt>
    <dgm:pt modelId="{4D9FC978-F72F-4E83-8086-4C92420F889C}" type="pres">
      <dgm:prSet presAssocID="{247220D2-C0E3-40ED-8A1B-B4315958C04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9F12342-F2B5-4B1C-B39C-78F364541E72}" type="pres">
      <dgm:prSet presAssocID="{5E185C84-98D2-4450-8E31-70415EDCEEED}" presName="spacer" presStyleCnt="0"/>
      <dgm:spPr/>
    </dgm:pt>
    <dgm:pt modelId="{276C638A-CE3A-4D1D-928C-07D09B3B4180}" type="pres">
      <dgm:prSet presAssocID="{BCB0D29A-F202-4153-AF31-4DA70A5E4BC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1CA709C-218A-455B-B82B-12F8DE36756B}" type="pres">
      <dgm:prSet presAssocID="{8FF829BF-EDC0-468B-B0C9-9F974F5DC4DD}" presName="spacer" presStyleCnt="0"/>
      <dgm:spPr/>
    </dgm:pt>
    <dgm:pt modelId="{7CD3149F-E79D-47AE-9E50-10637B4BE708}" type="pres">
      <dgm:prSet presAssocID="{DB399803-FBC4-4F93-9877-F1B1CEF92F8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F8D821D-9DD9-401A-97B6-11CFA84A3728}" type="pres">
      <dgm:prSet presAssocID="{5F587FFF-AAAD-4984-931E-12CB2006A50A}" presName="spacer" presStyleCnt="0"/>
      <dgm:spPr/>
    </dgm:pt>
    <dgm:pt modelId="{D8C1768C-0A29-4FBF-A4A5-6D599E0361FF}" type="pres">
      <dgm:prSet presAssocID="{AD1905C0-B6AF-4265-873E-7A2BC8596A0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92D970D-3AF2-4E1F-8B5D-3AB9CEB8EEF3}" srcId="{0772DAE8-0DED-4FBF-9F48-A5CEE2915640}" destId="{BCB0D29A-F202-4153-AF31-4DA70A5E4BCA}" srcOrd="1" destOrd="0" parTransId="{A2413BB8-A8D9-4D31-BE9A-3A5E7E4A8F5F}" sibTransId="{8FF829BF-EDC0-468B-B0C9-9F974F5DC4DD}"/>
    <dgm:cxn modelId="{9D867D19-200E-403D-A80D-1B4D988184D2}" type="presOf" srcId="{AD1905C0-B6AF-4265-873E-7A2BC8596A0B}" destId="{D8C1768C-0A29-4FBF-A4A5-6D599E0361FF}" srcOrd="0" destOrd="0" presId="urn:microsoft.com/office/officeart/2005/8/layout/vList2"/>
    <dgm:cxn modelId="{D412AB3D-ECEB-478C-AA82-84697B336703}" type="presOf" srcId="{247220D2-C0E3-40ED-8A1B-B4315958C043}" destId="{4D9FC978-F72F-4E83-8086-4C92420F889C}" srcOrd="0" destOrd="0" presId="urn:microsoft.com/office/officeart/2005/8/layout/vList2"/>
    <dgm:cxn modelId="{CCC6F16F-8D4E-4844-BF5E-54F0804C9EEE}" type="presOf" srcId="{0772DAE8-0DED-4FBF-9F48-A5CEE2915640}" destId="{84E48505-A3FC-4132-A363-1B04BF066F24}" srcOrd="0" destOrd="0" presId="urn:microsoft.com/office/officeart/2005/8/layout/vList2"/>
    <dgm:cxn modelId="{A9189054-DC7D-450A-BA61-97E546A14655}" srcId="{0772DAE8-0DED-4FBF-9F48-A5CEE2915640}" destId="{247220D2-C0E3-40ED-8A1B-B4315958C043}" srcOrd="0" destOrd="0" parTransId="{1507C27B-DFAF-4C37-AF35-E35BF513D529}" sibTransId="{5E185C84-98D2-4450-8E31-70415EDCEEED}"/>
    <dgm:cxn modelId="{A258B078-24EE-423F-AA02-C1CC27022AF7}" type="presOf" srcId="{DB399803-FBC4-4F93-9877-F1B1CEF92F8B}" destId="{7CD3149F-E79D-47AE-9E50-10637B4BE708}" srcOrd="0" destOrd="0" presId="urn:microsoft.com/office/officeart/2005/8/layout/vList2"/>
    <dgm:cxn modelId="{AE0CF092-A7C1-4CA2-8493-D070F5FB8E6E}" srcId="{0772DAE8-0DED-4FBF-9F48-A5CEE2915640}" destId="{DB399803-FBC4-4F93-9877-F1B1CEF92F8B}" srcOrd="2" destOrd="0" parTransId="{C485DCCB-4339-49C3-B5FA-38263D9D359F}" sibTransId="{5F587FFF-AAAD-4984-931E-12CB2006A50A}"/>
    <dgm:cxn modelId="{58BF88AD-501D-4D00-9966-43D628B254F1}" srcId="{0772DAE8-0DED-4FBF-9F48-A5CEE2915640}" destId="{AD1905C0-B6AF-4265-873E-7A2BC8596A0B}" srcOrd="3" destOrd="0" parTransId="{6E8E800A-21DA-4DE3-AD01-1D58CA93362C}" sibTransId="{046F58F8-BD30-48C0-899B-1099B05B806B}"/>
    <dgm:cxn modelId="{A5F0A4BC-666F-430B-8B5A-D9C395D6294F}" type="presOf" srcId="{BCB0D29A-F202-4153-AF31-4DA70A5E4BCA}" destId="{276C638A-CE3A-4D1D-928C-07D09B3B4180}" srcOrd="0" destOrd="0" presId="urn:microsoft.com/office/officeart/2005/8/layout/vList2"/>
    <dgm:cxn modelId="{996BC42B-1489-4DB9-AF65-6D4A1FA9CB7D}" type="presParOf" srcId="{84E48505-A3FC-4132-A363-1B04BF066F24}" destId="{4D9FC978-F72F-4E83-8086-4C92420F889C}" srcOrd="0" destOrd="0" presId="urn:microsoft.com/office/officeart/2005/8/layout/vList2"/>
    <dgm:cxn modelId="{70E7C042-0F79-4602-8C5F-18472C19D412}" type="presParOf" srcId="{84E48505-A3FC-4132-A363-1B04BF066F24}" destId="{19F12342-F2B5-4B1C-B39C-78F364541E72}" srcOrd="1" destOrd="0" presId="urn:microsoft.com/office/officeart/2005/8/layout/vList2"/>
    <dgm:cxn modelId="{805B603C-9788-4D52-A89A-F4847EA4FCE7}" type="presParOf" srcId="{84E48505-A3FC-4132-A363-1B04BF066F24}" destId="{276C638A-CE3A-4D1D-928C-07D09B3B4180}" srcOrd="2" destOrd="0" presId="urn:microsoft.com/office/officeart/2005/8/layout/vList2"/>
    <dgm:cxn modelId="{BAB2D857-7522-4FC4-9DCB-F9667657364A}" type="presParOf" srcId="{84E48505-A3FC-4132-A363-1B04BF066F24}" destId="{A1CA709C-218A-455B-B82B-12F8DE36756B}" srcOrd="3" destOrd="0" presId="urn:microsoft.com/office/officeart/2005/8/layout/vList2"/>
    <dgm:cxn modelId="{5DBE5310-E9B2-4AAF-A57B-DEF728021145}" type="presParOf" srcId="{84E48505-A3FC-4132-A363-1B04BF066F24}" destId="{7CD3149F-E79D-47AE-9E50-10637B4BE708}" srcOrd="4" destOrd="0" presId="urn:microsoft.com/office/officeart/2005/8/layout/vList2"/>
    <dgm:cxn modelId="{906188A8-1E2A-4456-869B-66DB0855A6E9}" type="presParOf" srcId="{84E48505-A3FC-4132-A363-1B04BF066F24}" destId="{7F8D821D-9DD9-401A-97B6-11CFA84A3728}" srcOrd="5" destOrd="0" presId="urn:microsoft.com/office/officeart/2005/8/layout/vList2"/>
    <dgm:cxn modelId="{16DCFF32-909C-4A42-8281-08A61089AB1E}" type="presParOf" srcId="{84E48505-A3FC-4132-A363-1B04BF066F24}" destId="{D8C1768C-0A29-4FBF-A4A5-6D599E0361F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B248B-FEFE-4379-AEA8-0DF053021914}">
      <dsp:nvSpPr>
        <dsp:cNvPr id="0" name=""/>
        <dsp:cNvSpPr/>
      </dsp:nvSpPr>
      <dsp:spPr>
        <a:xfrm>
          <a:off x="0" y="0"/>
          <a:ext cx="63751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96B42-7F1B-44E4-B83A-90811CC0D13C}">
      <dsp:nvSpPr>
        <dsp:cNvPr id="0" name=""/>
        <dsp:cNvSpPr/>
      </dsp:nvSpPr>
      <dsp:spPr>
        <a:xfrm>
          <a:off x="0" y="0"/>
          <a:ext cx="1275035" cy="490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Instructor Roster</a:t>
          </a:r>
        </a:p>
      </dsp:txBody>
      <dsp:txXfrm>
        <a:off x="0" y="0"/>
        <a:ext cx="1275035" cy="4908400"/>
      </dsp:txXfrm>
    </dsp:sp>
    <dsp:sp modelId="{A1EC71AA-D2B3-4AFA-8D54-97BDCB4EC69A}">
      <dsp:nvSpPr>
        <dsp:cNvPr id="0" name=""/>
        <dsp:cNvSpPr/>
      </dsp:nvSpPr>
      <dsp:spPr>
        <a:xfrm>
          <a:off x="1370663" y="29029"/>
          <a:ext cx="5004514" cy="580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Required to current at all times. It is the instructor’s responsibility to submit updated TB, BLS or vaccine information to </a:t>
          </a:r>
          <a:r>
            <a:rPr lang="en-US" sz="1100" kern="1200" dirty="0">
              <a:solidFill>
                <a:srgbClr val="7030A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nursing.education@samc.com</a:t>
          </a:r>
          <a:r>
            <a:rPr lang="en-US" sz="1100" kern="1200" dirty="0"/>
            <a:t>. </a:t>
          </a:r>
        </a:p>
      </dsp:txBody>
      <dsp:txXfrm>
        <a:off x="1370663" y="29029"/>
        <a:ext cx="5004514" cy="580595"/>
      </dsp:txXfrm>
    </dsp:sp>
    <dsp:sp modelId="{B8FEDC21-AE6B-492C-8D93-99A3EFAB7F01}">
      <dsp:nvSpPr>
        <dsp:cNvPr id="0" name=""/>
        <dsp:cNvSpPr/>
      </dsp:nvSpPr>
      <dsp:spPr>
        <a:xfrm>
          <a:off x="1275035" y="609625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436982-4503-48C5-8EC8-B686DDA2D266}">
      <dsp:nvSpPr>
        <dsp:cNvPr id="0" name=""/>
        <dsp:cNvSpPr/>
      </dsp:nvSpPr>
      <dsp:spPr>
        <a:xfrm>
          <a:off x="1370663" y="638655"/>
          <a:ext cx="5004514" cy="580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Vaccine titers to be indicated by “Date +” </a:t>
          </a:r>
        </a:p>
      </dsp:txBody>
      <dsp:txXfrm>
        <a:off x="1370663" y="638655"/>
        <a:ext cx="5004514" cy="580595"/>
      </dsp:txXfrm>
    </dsp:sp>
    <dsp:sp modelId="{AD9E176B-8EC7-47C8-B833-5C6277A71669}">
      <dsp:nvSpPr>
        <dsp:cNvPr id="0" name=""/>
        <dsp:cNvSpPr/>
      </dsp:nvSpPr>
      <dsp:spPr>
        <a:xfrm>
          <a:off x="1275035" y="1219250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33F50C-BF4D-44CA-AF28-8DEF7AF3EA7D}">
      <dsp:nvSpPr>
        <dsp:cNvPr id="0" name=""/>
        <dsp:cNvSpPr/>
      </dsp:nvSpPr>
      <dsp:spPr>
        <a:xfrm>
          <a:off x="1370663" y="1248280"/>
          <a:ext cx="5004514" cy="580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Picture of BLS card required</a:t>
          </a:r>
        </a:p>
      </dsp:txBody>
      <dsp:txXfrm>
        <a:off x="1370663" y="1248280"/>
        <a:ext cx="5004514" cy="580595"/>
      </dsp:txXfrm>
    </dsp:sp>
    <dsp:sp modelId="{B3061285-972E-4F8B-81F2-31B9C3DF7E14}">
      <dsp:nvSpPr>
        <dsp:cNvPr id="0" name=""/>
        <dsp:cNvSpPr/>
      </dsp:nvSpPr>
      <dsp:spPr>
        <a:xfrm>
          <a:off x="1275035" y="1828876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9AE8C-8A3B-45F0-BE2C-8E9928551C88}">
      <dsp:nvSpPr>
        <dsp:cNvPr id="0" name=""/>
        <dsp:cNvSpPr/>
      </dsp:nvSpPr>
      <dsp:spPr>
        <a:xfrm>
          <a:off x="1370663" y="1857906"/>
          <a:ext cx="5004514" cy="580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No longer require covid vaccine documentation</a:t>
          </a:r>
        </a:p>
      </dsp:txBody>
      <dsp:txXfrm>
        <a:off x="1370663" y="1857906"/>
        <a:ext cx="5004514" cy="580595"/>
      </dsp:txXfrm>
    </dsp:sp>
    <dsp:sp modelId="{46031BD1-444E-4839-8807-B1C88AFDBB19}">
      <dsp:nvSpPr>
        <dsp:cNvPr id="0" name=""/>
        <dsp:cNvSpPr/>
      </dsp:nvSpPr>
      <dsp:spPr>
        <a:xfrm>
          <a:off x="1275035" y="2438501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86E7F-2DCF-4615-B4F4-EEFFF9C6CBEB}">
      <dsp:nvSpPr>
        <dsp:cNvPr id="0" name=""/>
        <dsp:cNvSpPr/>
      </dsp:nvSpPr>
      <dsp:spPr>
        <a:xfrm>
          <a:off x="1370663" y="2467531"/>
          <a:ext cx="5004514" cy="580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Criminal Background Checks (CBC) and 10 panel drug screen are required for instructors and is good for 4 years if there is no break in course progression.</a:t>
          </a:r>
        </a:p>
      </dsp:txBody>
      <dsp:txXfrm>
        <a:off x="1370663" y="2467531"/>
        <a:ext cx="5004514" cy="580595"/>
      </dsp:txXfrm>
    </dsp:sp>
    <dsp:sp modelId="{096CBF3A-B412-42FC-9CA1-7BDE6159CBF4}">
      <dsp:nvSpPr>
        <dsp:cNvPr id="0" name=""/>
        <dsp:cNvSpPr/>
      </dsp:nvSpPr>
      <dsp:spPr>
        <a:xfrm>
          <a:off x="1275035" y="3048127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D0F7F9-909B-417E-92E6-8AF0E30F54A1}">
      <dsp:nvSpPr>
        <dsp:cNvPr id="0" name=""/>
        <dsp:cNvSpPr/>
      </dsp:nvSpPr>
      <dsp:spPr>
        <a:xfrm>
          <a:off x="1370663" y="3077156"/>
          <a:ext cx="5004514" cy="580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Drug screen/CBC is required annually if instructor has more than one semester break in a one-year period.</a:t>
          </a:r>
        </a:p>
      </dsp:txBody>
      <dsp:txXfrm>
        <a:off x="1370663" y="3077156"/>
        <a:ext cx="5004514" cy="580595"/>
      </dsp:txXfrm>
    </dsp:sp>
    <dsp:sp modelId="{063FA374-F3B6-446D-B6C2-18CBA9D9E8EF}">
      <dsp:nvSpPr>
        <dsp:cNvPr id="0" name=""/>
        <dsp:cNvSpPr/>
      </dsp:nvSpPr>
      <dsp:spPr>
        <a:xfrm>
          <a:off x="1275035" y="3657752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D7F5A0-1885-4606-BE51-A71BE9FD6F67}">
      <dsp:nvSpPr>
        <dsp:cNvPr id="0" name=""/>
        <dsp:cNvSpPr/>
      </dsp:nvSpPr>
      <dsp:spPr>
        <a:xfrm>
          <a:off x="1370663" y="3686782"/>
          <a:ext cx="5004514" cy="580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Valid for one year period</a:t>
          </a:r>
        </a:p>
      </dsp:txBody>
      <dsp:txXfrm>
        <a:off x="1370663" y="3686782"/>
        <a:ext cx="5004514" cy="580595"/>
      </dsp:txXfrm>
    </dsp:sp>
    <dsp:sp modelId="{2BBA176B-9A3E-44FC-A213-4085005129D4}">
      <dsp:nvSpPr>
        <dsp:cNvPr id="0" name=""/>
        <dsp:cNvSpPr/>
      </dsp:nvSpPr>
      <dsp:spPr>
        <a:xfrm>
          <a:off x="1275035" y="4267378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D510A6-CF61-4CEF-A473-417599CE5026}">
      <dsp:nvSpPr>
        <dsp:cNvPr id="0" name=""/>
        <dsp:cNvSpPr/>
      </dsp:nvSpPr>
      <dsp:spPr>
        <a:xfrm>
          <a:off x="1370663" y="4296407"/>
          <a:ext cx="5004514" cy="5805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Clearances on paper is preferred </a:t>
          </a:r>
        </a:p>
      </dsp:txBody>
      <dsp:txXfrm>
        <a:off x="1370663" y="4296407"/>
        <a:ext cx="5004514" cy="580595"/>
      </dsp:txXfrm>
    </dsp:sp>
    <dsp:sp modelId="{7C50F76A-C70F-4459-A6F9-06D5FC10F7D3}">
      <dsp:nvSpPr>
        <dsp:cNvPr id="0" name=""/>
        <dsp:cNvSpPr/>
      </dsp:nvSpPr>
      <dsp:spPr>
        <a:xfrm>
          <a:off x="1275035" y="4877003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C978-F72F-4E83-8086-4C92420F889C}">
      <dsp:nvSpPr>
        <dsp:cNvPr id="0" name=""/>
        <dsp:cNvSpPr/>
      </dsp:nvSpPr>
      <dsp:spPr>
        <a:xfrm>
          <a:off x="0" y="18299"/>
          <a:ext cx="5817344" cy="10705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None/>
          </a:pPr>
          <a:r>
            <a:rPr lang="en-US" sz="1500" kern="12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Once you have completed your eLearning, go to the ServiceNow ticket form by following this link: </a:t>
          </a:r>
          <a:r>
            <a:rPr lang="en-US" sz="1500" u="sng" kern="1200" dirty="0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Delegated Health Ministry Role Base Request - TIS Service Portal</a:t>
          </a:r>
          <a:r>
            <a:rPr lang="en-US" sz="1500" kern="1200" dirty="0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sz="1500" kern="12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(service-now.com). You must be on a SAMC computer for this part. </a:t>
          </a:r>
          <a:endParaRPr lang="en-US" sz="1500" kern="1200" dirty="0">
            <a:solidFill>
              <a:schemeClr val="tx1"/>
            </a:solidFill>
            <a:latin typeface="+mj-lt"/>
          </a:endParaRPr>
        </a:p>
      </dsp:txBody>
      <dsp:txXfrm>
        <a:off x="52260" y="70559"/>
        <a:ext cx="5712824" cy="966030"/>
      </dsp:txXfrm>
    </dsp:sp>
    <dsp:sp modelId="{D8AE0398-8B81-4A22-BC28-29746B04B3BB}">
      <dsp:nvSpPr>
        <dsp:cNvPr id="0" name=""/>
        <dsp:cNvSpPr/>
      </dsp:nvSpPr>
      <dsp:spPr>
        <a:xfrm>
          <a:off x="0" y="1088849"/>
          <a:ext cx="5817344" cy="1956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701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12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Type of Request: Select “Login Block Removal”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12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User: Enter Your Name (The manager and location will automatically populate).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12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Preferred Contact Method: Choose whether you prefer phone or email and provide your contact details.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12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Description of Request: Enter “Epic unblock needed.”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12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Needed By: Enter the date your access is needed by.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12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Select Add to Cart – Then, in the top right corner, select your cart and then select “Proceed to check out.”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1200" kern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Enter your mobile number, then select “Checkout.”</a:t>
          </a:r>
        </a:p>
      </dsp:txBody>
      <dsp:txXfrm>
        <a:off x="0" y="1088849"/>
        <a:ext cx="5817344" cy="1956150"/>
      </dsp:txXfrm>
    </dsp:sp>
    <dsp:sp modelId="{E6F37883-E9A4-4297-A4DF-1139A84990F6}">
      <dsp:nvSpPr>
        <dsp:cNvPr id="0" name=""/>
        <dsp:cNvSpPr/>
      </dsp:nvSpPr>
      <dsp:spPr>
        <a:xfrm>
          <a:off x="0" y="3045000"/>
          <a:ext cx="5817344" cy="1070550"/>
        </a:xfrm>
        <a:prstGeom prst="roundRect">
          <a:avLst/>
        </a:prstGeom>
        <a:solidFill>
          <a:schemeClr val="accent4">
            <a:hueOff val="-1066644"/>
            <a:satOff val="-12776"/>
            <a:lumOff val="353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None/>
          </a:pPr>
          <a:r>
            <a:rPr lang="en-US" sz="1500" kern="1200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Your Epic access should become available within the next 1-3 business days.</a:t>
          </a:r>
        </a:p>
      </dsp:txBody>
      <dsp:txXfrm>
        <a:off x="52260" y="3097260"/>
        <a:ext cx="5712824" cy="9660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B248B-FEFE-4379-AEA8-0DF053021914}">
      <dsp:nvSpPr>
        <dsp:cNvPr id="0" name=""/>
        <dsp:cNvSpPr/>
      </dsp:nvSpPr>
      <dsp:spPr>
        <a:xfrm>
          <a:off x="0" y="0"/>
          <a:ext cx="550318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96B42-7F1B-44E4-B83A-90811CC0D13C}">
      <dsp:nvSpPr>
        <dsp:cNvPr id="0" name=""/>
        <dsp:cNvSpPr/>
      </dsp:nvSpPr>
      <dsp:spPr>
        <a:xfrm>
          <a:off x="0" y="0"/>
          <a:ext cx="1100637" cy="3938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Instructor Clearance Packet</a:t>
          </a:r>
        </a:p>
      </dsp:txBody>
      <dsp:txXfrm>
        <a:off x="0" y="0"/>
        <a:ext cx="1100637" cy="3938341"/>
      </dsp:txXfrm>
    </dsp:sp>
    <dsp:sp modelId="{EF4BD4FB-1AE6-4B23-9E4C-837A097F09D1}">
      <dsp:nvSpPr>
        <dsp:cNvPr id="0" name=""/>
        <dsp:cNvSpPr/>
      </dsp:nvSpPr>
      <dsp:spPr>
        <a:xfrm>
          <a:off x="1183184" y="61536"/>
          <a:ext cx="4320000" cy="123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Required to submit annually in Fall semester</a:t>
          </a:r>
        </a:p>
      </dsp:txBody>
      <dsp:txXfrm>
        <a:off x="1183184" y="61536"/>
        <a:ext cx="4320000" cy="1230731"/>
      </dsp:txXfrm>
    </dsp:sp>
    <dsp:sp modelId="{E431064F-3767-45AA-94DB-9119E5A23882}">
      <dsp:nvSpPr>
        <dsp:cNvPr id="0" name=""/>
        <dsp:cNvSpPr/>
      </dsp:nvSpPr>
      <dsp:spPr>
        <a:xfrm>
          <a:off x="1100637" y="1292268"/>
          <a:ext cx="44025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FE683-60F5-411E-9B38-0AE05DF678D0}">
      <dsp:nvSpPr>
        <dsp:cNvPr id="0" name=""/>
        <dsp:cNvSpPr/>
      </dsp:nvSpPr>
      <dsp:spPr>
        <a:xfrm>
          <a:off x="1183184" y="1353804"/>
          <a:ext cx="4320000" cy="123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May resubmit same documents in subsequent semesters (Spring, Summer) so long as the information is up to date </a:t>
          </a:r>
        </a:p>
      </dsp:txBody>
      <dsp:txXfrm>
        <a:off x="1183184" y="1353804"/>
        <a:ext cx="4320000" cy="1230731"/>
      </dsp:txXfrm>
    </dsp:sp>
    <dsp:sp modelId="{316E0267-5642-4854-941E-F1D3194365E0}">
      <dsp:nvSpPr>
        <dsp:cNvPr id="0" name=""/>
        <dsp:cNvSpPr/>
      </dsp:nvSpPr>
      <dsp:spPr>
        <a:xfrm>
          <a:off x="1100637" y="2584536"/>
          <a:ext cx="44025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F6B10-182A-447E-BC0D-5F5F0C413249}">
      <dsp:nvSpPr>
        <dsp:cNvPr id="0" name=""/>
        <dsp:cNvSpPr/>
      </dsp:nvSpPr>
      <dsp:spPr>
        <a:xfrm>
          <a:off x="1183184" y="2646072"/>
          <a:ext cx="4320000" cy="123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Valid for one year period</a:t>
          </a:r>
        </a:p>
      </dsp:txBody>
      <dsp:txXfrm>
        <a:off x="1183184" y="2646072"/>
        <a:ext cx="4320000" cy="1230731"/>
      </dsp:txXfrm>
    </dsp:sp>
    <dsp:sp modelId="{877A564F-346A-4199-8403-2150A8D7A0B2}">
      <dsp:nvSpPr>
        <dsp:cNvPr id="0" name=""/>
        <dsp:cNvSpPr/>
      </dsp:nvSpPr>
      <dsp:spPr>
        <a:xfrm>
          <a:off x="1100637" y="3876804"/>
          <a:ext cx="44025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B248B-FEFE-4379-AEA8-0DF053021914}">
      <dsp:nvSpPr>
        <dsp:cNvPr id="0" name=""/>
        <dsp:cNvSpPr/>
      </dsp:nvSpPr>
      <dsp:spPr>
        <a:xfrm>
          <a:off x="0" y="0"/>
          <a:ext cx="63751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96B42-7F1B-44E4-B83A-90811CC0D13C}">
      <dsp:nvSpPr>
        <dsp:cNvPr id="0" name=""/>
        <dsp:cNvSpPr/>
      </dsp:nvSpPr>
      <dsp:spPr>
        <a:xfrm>
          <a:off x="0" y="0"/>
          <a:ext cx="1275035" cy="245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Instructor Roster</a:t>
          </a:r>
        </a:p>
      </dsp:txBody>
      <dsp:txXfrm>
        <a:off x="0" y="0"/>
        <a:ext cx="1275035" cy="2454200"/>
      </dsp:txXfrm>
    </dsp:sp>
    <dsp:sp modelId="{A1EC71AA-D2B3-4AFA-8D54-97BDCB4EC69A}">
      <dsp:nvSpPr>
        <dsp:cNvPr id="0" name=""/>
        <dsp:cNvSpPr/>
      </dsp:nvSpPr>
      <dsp:spPr>
        <a:xfrm>
          <a:off x="1370663" y="38346"/>
          <a:ext cx="5004514" cy="766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You will need to indicate you are a current employee on the Instructor Roster.</a:t>
          </a:r>
        </a:p>
      </dsp:txBody>
      <dsp:txXfrm>
        <a:off x="1370663" y="38346"/>
        <a:ext cx="5004514" cy="766937"/>
      </dsp:txXfrm>
    </dsp:sp>
    <dsp:sp modelId="{B8FEDC21-AE6B-492C-8D93-99A3EFAB7F01}">
      <dsp:nvSpPr>
        <dsp:cNvPr id="0" name=""/>
        <dsp:cNvSpPr/>
      </dsp:nvSpPr>
      <dsp:spPr>
        <a:xfrm>
          <a:off x="1275035" y="805284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B724CF-89C4-444B-AEA5-53817A67F041}">
      <dsp:nvSpPr>
        <dsp:cNvPr id="0" name=""/>
        <dsp:cNvSpPr/>
      </dsp:nvSpPr>
      <dsp:spPr>
        <a:xfrm>
          <a:off x="1370663" y="843631"/>
          <a:ext cx="5004514" cy="766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Fill in the top portion with your information</a:t>
          </a:r>
        </a:p>
      </dsp:txBody>
      <dsp:txXfrm>
        <a:off x="1370663" y="843631"/>
        <a:ext cx="5004514" cy="766937"/>
      </dsp:txXfrm>
    </dsp:sp>
    <dsp:sp modelId="{85A895E2-96B8-4D59-AC10-6E939DA5BF00}">
      <dsp:nvSpPr>
        <dsp:cNvPr id="0" name=""/>
        <dsp:cNvSpPr/>
      </dsp:nvSpPr>
      <dsp:spPr>
        <a:xfrm>
          <a:off x="1275035" y="1610568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72DFD3-C885-4653-A075-EC6A210938F4}">
      <dsp:nvSpPr>
        <dsp:cNvPr id="0" name=""/>
        <dsp:cNvSpPr/>
      </dsp:nvSpPr>
      <dsp:spPr>
        <a:xfrm>
          <a:off x="1370663" y="1648915"/>
          <a:ext cx="5004514" cy="766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Provide TB completion date and date of RQ</a:t>
          </a:r>
        </a:p>
      </dsp:txBody>
      <dsp:txXfrm>
        <a:off x="1370663" y="1648915"/>
        <a:ext cx="5004514" cy="766937"/>
      </dsp:txXfrm>
    </dsp:sp>
    <dsp:sp modelId="{CA98AC4A-75EE-48E6-9991-ED0970DF97C8}">
      <dsp:nvSpPr>
        <dsp:cNvPr id="0" name=""/>
        <dsp:cNvSpPr/>
      </dsp:nvSpPr>
      <dsp:spPr>
        <a:xfrm>
          <a:off x="1275035" y="2415853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20473B-601E-443E-A58F-1EE1561471F1}">
      <dsp:nvSpPr>
        <dsp:cNvPr id="0" name=""/>
        <dsp:cNvSpPr/>
      </dsp:nvSpPr>
      <dsp:spPr>
        <a:xfrm>
          <a:off x="0" y="2454200"/>
          <a:ext cx="63751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E94E3-9395-4D27-BC14-0222E34A0A20}">
      <dsp:nvSpPr>
        <dsp:cNvPr id="0" name=""/>
        <dsp:cNvSpPr/>
      </dsp:nvSpPr>
      <dsp:spPr>
        <a:xfrm>
          <a:off x="0" y="2454200"/>
          <a:ext cx="1275035" cy="245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Clearance Packet</a:t>
          </a:r>
          <a:endParaRPr lang="en-US" sz="1700" kern="1200" dirty="0"/>
        </a:p>
      </dsp:txBody>
      <dsp:txXfrm>
        <a:off x="0" y="2454200"/>
        <a:ext cx="1275035" cy="2454200"/>
      </dsp:txXfrm>
    </dsp:sp>
    <dsp:sp modelId="{383817E0-275A-4DB8-8038-04CBED908661}">
      <dsp:nvSpPr>
        <dsp:cNvPr id="0" name=""/>
        <dsp:cNvSpPr/>
      </dsp:nvSpPr>
      <dsp:spPr>
        <a:xfrm>
          <a:off x="1370663" y="2492546"/>
          <a:ext cx="5004514" cy="766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300" kern="1200" dirty="0"/>
            <a:t>Provide copy of current CAT and MAT</a:t>
          </a:r>
        </a:p>
      </dsp:txBody>
      <dsp:txXfrm>
        <a:off x="1370663" y="2492546"/>
        <a:ext cx="5004514" cy="766937"/>
      </dsp:txXfrm>
    </dsp:sp>
    <dsp:sp modelId="{065A6789-A131-40DF-9CC4-13B68FB7A28D}">
      <dsp:nvSpPr>
        <dsp:cNvPr id="0" name=""/>
        <dsp:cNvSpPr/>
      </dsp:nvSpPr>
      <dsp:spPr>
        <a:xfrm>
          <a:off x="1275035" y="3259484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B07804-FE40-4A5A-8AF3-83412A8F346C}">
      <dsp:nvSpPr>
        <dsp:cNvPr id="0" name=""/>
        <dsp:cNvSpPr/>
      </dsp:nvSpPr>
      <dsp:spPr>
        <a:xfrm>
          <a:off x="1370663" y="3297831"/>
          <a:ext cx="5004514" cy="766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Provide Confidentiality and Network Access Agreement with current signature</a:t>
          </a:r>
        </a:p>
      </dsp:txBody>
      <dsp:txXfrm>
        <a:off x="1370663" y="3297831"/>
        <a:ext cx="5004514" cy="766937"/>
      </dsp:txXfrm>
    </dsp:sp>
    <dsp:sp modelId="{3494CCAF-CD32-4CD0-B1AD-879884505CF6}">
      <dsp:nvSpPr>
        <dsp:cNvPr id="0" name=""/>
        <dsp:cNvSpPr/>
      </dsp:nvSpPr>
      <dsp:spPr>
        <a:xfrm>
          <a:off x="1275035" y="4064768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3143B-7C55-4BFE-AAA9-2A40F7834E2B}">
      <dsp:nvSpPr>
        <dsp:cNvPr id="0" name=""/>
        <dsp:cNvSpPr/>
      </dsp:nvSpPr>
      <dsp:spPr>
        <a:xfrm>
          <a:off x="1370663" y="4103115"/>
          <a:ext cx="5004514" cy="766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Alternative: provide current instructor clearance packet and orientation quiz</a:t>
          </a:r>
        </a:p>
      </dsp:txBody>
      <dsp:txXfrm>
        <a:off x="1370663" y="4103115"/>
        <a:ext cx="5004514" cy="766937"/>
      </dsp:txXfrm>
    </dsp:sp>
    <dsp:sp modelId="{3BD4D02D-574B-4891-831E-C4DE33912B86}">
      <dsp:nvSpPr>
        <dsp:cNvPr id="0" name=""/>
        <dsp:cNvSpPr/>
      </dsp:nvSpPr>
      <dsp:spPr>
        <a:xfrm>
          <a:off x="1275035" y="4870053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B248B-FEFE-4379-AEA8-0DF053021914}">
      <dsp:nvSpPr>
        <dsp:cNvPr id="0" name=""/>
        <dsp:cNvSpPr/>
      </dsp:nvSpPr>
      <dsp:spPr>
        <a:xfrm>
          <a:off x="0" y="0"/>
          <a:ext cx="65757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96B42-7F1B-44E4-B83A-90811CC0D13C}">
      <dsp:nvSpPr>
        <dsp:cNvPr id="0" name=""/>
        <dsp:cNvSpPr/>
      </dsp:nvSpPr>
      <dsp:spPr>
        <a:xfrm>
          <a:off x="0" y="0"/>
          <a:ext cx="1315145" cy="2194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New Instructors</a:t>
          </a:r>
        </a:p>
      </dsp:txBody>
      <dsp:txXfrm>
        <a:off x="0" y="0"/>
        <a:ext cx="1315145" cy="2194559"/>
      </dsp:txXfrm>
    </dsp:sp>
    <dsp:sp modelId="{6BB3971A-7EC8-44E5-925E-FBCFE5BADEDB}">
      <dsp:nvSpPr>
        <dsp:cNvPr id="0" name=""/>
        <dsp:cNvSpPr/>
      </dsp:nvSpPr>
      <dsp:spPr>
        <a:xfrm>
          <a:off x="1413781" y="20681"/>
          <a:ext cx="5161946" cy="41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12 hour precepted shift on home unit required</a:t>
          </a:r>
        </a:p>
      </dsp:txBody>
      <dsp:txXfrm>
        <a:off x="1413781" y="20681"/>
        <a:ext cx="5161946" cy="413623"/>
      </dsp:txXfrm>
    </dsp:sp>
    <dsp:sp modelId="{E5925696-434A-4114-837F-38DFBADDB5E6}">
      <dsp:nvSpPr>
        <dsp:cNvPr id="0" name=""/>
        <dsp:cNvSpPr/>
      </dsp:nvSpPr>
      <dsp:spPr>
        <a:xfrm>
          <a:off x="1315145" y="434304"/>
          <a:ext cx="5260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585E40-033E-478C-9774-2C36C2F1401E}">
      <dsp:nvSpPr>
        <dsp:cNvPr id="0" name=""/>
        <dsp:cNvSpPr/>
      </dsp:nvSpPr>
      <dsp:spPr>
        <a:xfrm>
          <a:off x="1413781" y="454985"/>
          <a:ext cx="5161946" cy="41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Hours can be split into multiple units (if home unit is more than one location)</a:t>
          </a:r>
          <a:endParaRPr lang="en-US" sz="1100" kern="1200" dirty="0"/>
        </a:p>
      </dsp:txBody>
      <dsp:txXfrm>
        <a:off x="1413781" y="454985"/>
        <a:ext cx="5161946" cy="413623"/>
      </dsp:txXfrm>
    </dsp:sp>
    <dsp:sp modelId="{85BBE76B-C7C2-4F58-AAD2-EBE1087D218D}">
      <dsp:nvSpPr>
        <dsp:cNvPr id="0" name=""/>
        <dsp:cNvSpPr/>
      </dsp:nvSpPr>
      <dsp:spPr>
        <a:xfrm>
          <a:off x="1315145" y="868608"/>
          <a:ext cx="5260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4D489C-FF3C-46D0-8E5A-C029DCB6CA64}">
      <dsp:nvSpPr>
        <dsp:cNvPr id="0" name=""/>
        <dsp:cNvSpPr/>
      </dsp:nvSpPr>
      <dsp:spPr>
        <a:xfrm>
          <a:off x="1413781" y="889289"/>
          <a:ext cx="5161946" cy="41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Preceptor completes orientation sign off during shift</a:t>
          </a:r>
          <a:endParaRPr lang="en-US" sz="1100" kern="1200" dirty="0"/>
        </a:p>
      </dsp:txBody>
      <dsp:txXfrm>
        <a:off x="1413781" y="889289"/>
        <a:ext cx="5161946" cy="413623"/>
      </dsp:txXfrm>
    </dsp:sp>
    <dsp:sp modelId="{7E04EDB8-C1C5-44D8-AFAC-B581DA29A0B8}">
      <dsp:nvSpPr>
        <dsp:cNvPr id="0" name=""/>
        <dsp:cNvSpPr/>
      </dsp:nvSpPr>
      <dsp:spPr>
        <a:xfrm>
          <a:off x="1315145" y="1302912"/>
          <a:ext cx="5260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99967F-C2E3-4EF7-8CF0-63801FF3F97A}">
      <dsp:nvSpPr>
        <dsp:cNvPr id="0" name=""/>
        <dsp:cNvSpPr/>
      </dsp:nvSpPr>
      <dsp:spPr>
        <a:xfrm>
          <a:off x="1413781" y="1323593"/>
          <a:ext cx="5161946" cy="41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Bring validation form to shift for preceptor to sign off (found on website)</a:t>
          </a:r>
          <a:endParaRPr lang="en-US" sz="1100" kern="1200" dirty="0"/>
        </a:p>
      </dsp:txBody>
      <dsp:txXfrm>
        <a:off x="1413781" y="1323593"/>
        <a:ext cx="5161946" cy="413623"/>
      </dsp:txXfrm>
    </dsp:sp>
    <dsp:sp modelId="{ABCBD0C6-DC08-40E3-949A-C121B63A9157}">
      <dsp:nvSpPr>
        <dsp:cNvPr id="0" name=""/>
        <dsp:cNvSpPr/>
      </dsp:nvSpPr>
      <dsp:spPr>
        <a:xfrm>
          <a:off x="1315145" y="1737217"/>
          <a:ext cx="5260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2BB433-BE88-47CF-9AC6-778017DFA086}">
      <dsp:nvSpPr>
        <dsp:cNvPr id="0" name=""/>
        <dsp:cNvSpPr/>
      </dsp:nvSpPr>
      <dsp:spPr>
        <a:xfrm>
          <a:off x="1413781" y="1757898"/>
          <a:ext cx="5161946" cy="41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Signed preceptor paper emailed to nursing education at </a:t>
          </a:r>
          <a:r>
            <a:rPr lang="en-US" sz="1100" kern="1200" dirty="0">
              <a:solidFill>
                <a:srgbClr val="7030A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nursing.education@samc.com</a:t>
          </a:r>
          <a:r>
            <a:rPr lang="en-US" sz="1100" kern="1200" dirty="0">
              <a:solidFill>
                <a:srgbClr val="7030A0"/>
              </a:solidFill>
            </a:rPr>
            <a:t>. </a:t>
          </a:r>
        </a:p>
      </dsp:txBody>
      <dsp:txXfrm>
        <a:off x="1413781" y="1757898"/>
        <a:ext cx="5161946" cy="413623"/>
      </dsp:txXfrm>
    </dsp:sp>
    <dsp:sp modelId="{4BCDDF92-A896-4C12-AACD-6A6A77E163AF}">
      <dsp:nvSpPr>
        <dsp:cNvPr id="0" name=""/>
        <dsp:cNvSpPr/>
      </dsp:nvSpPr>
      <dsp:spPr>
        <a:xfrm>
          <a:off x="1315145" y="2171521"/>
          <a:ext cx="5260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C703A-F036-43E3-B501-0679E2FC9DC0}">
      <dsp:nvSpPr>
        <dsp:cNvPr id="0" name=""/>
        <dsp:cNvSpPr/>
      </dsp:nvSpPr>
      <dsp:spPr>
        <a:xfrm>
          <a:off x="0" y="2194559"/>
          <a:ext cx="65757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EDBCB4-4602-4267-BAF5-22A933790277}">
      <dsp:nvSpPr>
        <dsp:cNvPr id="0" name=""/>
        <dsp:cNvSpPr/>
      </dsp:nvSpPr>
      <dsp:spPr>
        <a:xfrm>
          <a:off x="0" y="2194559"/>
          <a:ext cx="1315145" cy="2194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Returning Instructors</a:t>
          </a:r>
        </a:p>
      </dsp:txBody>
      <dsp:txXfrm>
        <a:off x="0" y="2194559"/>
        <a:ext cx="1315145" cy="2194559"/>
      </dsp:txXfrm>
    </dsp:sp>
    <dsp:sp modelId="{5D30CF24-584D-47D1-BAD9-4E24AC5A302C}">
      <dsp:nvSpPr>
        <dsp:cNvPr id="0" name=""/>
        <dsp:cNvSpPr/>
      </dsp:nvSpPr>
      <dsp:spPr>
        <a:xfrm>
          <a:off x="1413781" y="2294215"/>
          <a:ext cx="5161946" cy="1993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4 hour precepted shift on home unit required </a:t>
          </a:r>
          <a:r>
            <a:rPr lang="en-US" sz="1100" b="1" kern="1200" dirty="0"/>
            <a:t>annually</a:t>
          </a:r>
          <a:endParaRPr lang="en-US" sz="1100" kern="1200" dirty="0"/>
        </a:p>
      </dsp:txBody>
      <dsp:txXfrm>
        <a:off x="1413781" y="2294215"/>
        <a:ext cx="5161946" cy="1993106"/>
      </dsp:txXfrm>
    </dsp:sp>
    <dsp:sp modelId="{839250CB-408A-45AC-9B8F-79B8DAF77DF8}">
      <dsp:nvSpPr>
        <dsp:cNvPr id="0" name=""/>
        <dsp:cNvSpPr/>
      </dsp:nvSpPr>
      <dsp:spPr>
        <a:xfrm>
          <a:off x="1315145" y="4287321"/>
          <a:ext cx="5260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B248B-FEFE-4379-AEA8-0DF053021914}">
      <dsp:nvSpPr>
        <dsp:cNvPr id="0" name=""/>
        <dsp:cNvSpPr/>
      </dsp:nvSpPr>
      <dsp:spPr>
        <a:xfrm>
          <a:off x="0" y="0"/>
          <a:ext cx="63751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96B42-7F1B-44E4-B83A-90811CC0D13C}">
      <dsp:nvSpPr>
        <dsp:cNvPr id="0" name=""/>
        <dsp:cNvSpPr/>
      </dsp:nvSpPr>
      <dsp:spPr>
        <a:xfrm>
          <a:off x="0" y="0"/>
          <a:ext cx="1275035" cy="2051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New Instructors</a:t>
          </a:r>
        </a:p>
      </dsp:txBody>
      <dsp:txXfrm>
        <a:off x="0" y="0"/>
        <a:ext cx="1275035" cy="2051436"/>
      </dsp:txXfrm>
    </dsp:sp>
    <dsp:sp modelId="{6BB3971A-7EC8-44E5-925E-FBCFE5BADEDB}">
      <dsp:nvSpPr>
        <dsp:cNvPr id="0" name=""/>
        <dsp:cNvSpPr/>
      </dsp:nvSpPr>
      <dsp:spPr>
        <a:xfrm>
          <a:off x="1370663" y="24115"/>
          <a:ext cx="5004514" cy="482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4 hour precepted shift required</a:t>
          </a:r>
        </a:p>
      </dsp:txBody>
      <dsp:txXfrm>
        <a:off x="1370663" y="24115"/>
        <a:ext cx="5004514" cy="482307"/>
      </dsp:txXfrm>
    </dsp:sp>
    <dsp:sp modelId="{E5925696-434A-4114-837F-38DFBADDB5E6}">
      <dsp:nvSpPr>
        <dsp:cNvPr id="0" name=""/>
        <dsp:cNvSpPr/>
      </dsp:nvSpPr>
      <dsp:spPr>
        <a:xfrm>
          <a:off x="1275035" y="506423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D29EF6-8745-402A-BC46-DD02D1D76267}">
      <dsp:nvSpPr>
        <dsp:cNvPr id="0" name=""/>
        <dsp:cNvSpPr/>
      </dsp:nvSpPr>
      <dsp:spPr>
        <a:xfrm>
          <a:off x="1370663" y="530538"/>
          <a:ext cx="5004514" cy="482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Preceptor completes orientation sign off during shift</a:t>
          </a:r>
          <a:endParaRPr lang="en-US" sz="1300" kern="1200" dirty="0"/>
        </a:p>
      </dsp:txBody>
      <dsp:txXfrm>
        <a:off x="1370663" y="530538"/>
        <a:ext cx="5004514" cy="482307"/>
      </dsp:txXfrm>
    </dsp:sp>
    <dsp:sp modelId="{3386CC8E-D1E6-4BF6-B075-1A8082B0DA90}">
      <dsp:nvSpPr>
        <dsp:cNvPr id="0" name=""/>
        <dsp:cNvSpPr/>
      </dsp:nvSpPr>
      <dsp:spPr>
        <a:xfrm>
          <a:off x="1275035" y="1012846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964380-F36C-4FC7-B806-7BDF9D9B2DF2}">
      <dsp:nvSpPr>
        <dsp:cNvPr id="0" name=""/>
        <dsp:cNvSpPr/>
      </dsp:nvSpPr>
      <dsp:spPr>
        <a:xfrm>
          <a:off x="1370663" y="1036961"/>
          <a:ext cx="5004514" cy="482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Bring validation form to shift for preceptor to sign off (found on website)</a:t>
          </a:r>
          <a:endParaRPr lang="en-US" sz="1300" kern="1200" dirty="0"/>
        </a:p>
      </dsp:txBody>
      <dsp:txXfrm>
        <a:off x="1370663" y="1036961"/>
        <a:ext cx="5004514" cy="482307"/>
      </dsp:txXfrm>
    </dsp:sp>
    <dsp:sp modelId="{A6D399F9-EC63-4976-9FCE-11E5654CB417}">
      <dsp:nvSpPr>
        <dsp:cNvPr id="0" name=""/>
        <dsp:cNvSpPr/>
      </dsp:nvSpPr>
      <dsp:spPr>
        <a:xfrm>
          <a:off x="1275035" y="1519269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900C75-67AD-4772-8FFD-1FA758C8E08D}">
      <dsp:nvSpPr>
        <dsp:cNvPr id="0" name=""/>
        <dsp:cNvSpPr/>
      </dsp:nvSpPr>
      <dsp:spPr>
        <a:xfrm>
          <a:off x="1370663" y="1543385"/>
          <a:ext cx="5004514" cy="482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Signed preceptor paper emailed to nursing education at </a:t>
          </a:r>
          <a:r>
            <a:rPr lang="en-US" sz="1300" kern="1200" dirty="0">
              <a:solidFill>
                <a:srgbClr val="7030A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nursing.education@samc.com</a:t>
          </a:r>
          <a:r>
            <a:rPr lang="en-US" sz="1300" kern="1200" dirty="0">
              <a:solidFill>
                <a:srgbClr val="7030A0"/>
              </a:solidFill>
            </a:rPr>
            <a:t>. </a:t>
          </a:r>
        </a:p>
      </dsp:txBody>
      <dsp:txXfrm>
        <a:off x="1370663" y="1543385"/>
        <a:ext cx="5004514" cy="482307"/>
      </dsp:txXfrm>
    </dsp:sp>
    <dsp:sp modelId="{F976848F-7B3B-4CEF-832C-61182E74EA73}">
      <dsp:nvSpPr>
        <dsp:cNvPr id="0" name=""/>
        <dsp:cNvSpPr/>
      </dsp:nvSpPr>
      <dsp:spPr>
        <a:xfrm>
          <a:off x="1275035" y="2025692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C703A-F036-43E3-B501-0679E2FC9DC0}">
      <dsp:nvSpPr>
        <dsp:cNvPr id="0" name=""/>
        <dsp:cNvSpPr/>
      </dsp:nvSpPr>
      <dsp:spPr>
        <a:xfrm>
          <a:off x="0" y="2051436"/>
          <a:ext cx="63751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EDBCB4-4602-4267-BAF5-22A933790277}">
      <dsp:nvSpPr>
        <dsp:cNvPr id="0" name=""/>
        <dsp:cNvSpPr/>
      </dsp:nvSpPr>
      <dsp:spPr>
        <a:xfrm>
          <a:off x="0" y="2051436"/>
          <a:ext cx="1275035" cy="20514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Returning Instructors</a:t>
          </a:r>
          <a:endParaRPr lang="en-US" sz="1800" b="1" kern="1200" dirty="0"/>
        </a:p>
      </dsp:txBody>
      <dsp:txXfrm>
        <a:off x="0" y="2051436"/>
        <a:ext cx="1275035" cy="2051436"/>
      </dsp:txXfrm>
    </dsp:sp>
    <dsp:sp modelId="{5D30CF24-584D-47D1-BAD9-4E24AC5A302C}">
      <dsp:nvSpPr>
        <dsp:cNvPr id="0" name=""/>
        <dsp:cNvSpPr/>
      </dsp:nvSpPr>
      <dsp:spPr>
        <a:xfrm>
          <a:off x="1370663" y="2099115"/>
          <a:ext cx="5004514" cy="953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NO precepted shift required annually if the employee works on the home unit or has floated to the home unit in the past 6 months</a:t>
          </a:r>
        </a:p>
      </dsp:txBody>
      <dsp:txXfrm>
        <a:off x="1370663" y="2099115"/>
        <a:ext cx="5004514" cy="953597"/>
      </dsp:txXfrm>
    </dsp:sp>
    <dsp:sp modelId="{839250CB-408A-45AC-9B8F-79B8DAF77DF8}">
      <dsp:nvSpPr>
        <dsp:cNvPr id="0" name=""/>
        <dsp:cNvSpPr/>
      </dsp:nvSpPr>
      <dsp:spPr>
        <a:xfrm>
          <a:off x="1275035" y="3052713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AA44C-1C9B-4ED3-AA69-11CDBCAE5807}">
      <dsp:nvSpPr>
        <dsp:cNvPr id="0" name=""/>
        <dsp:cNvSpPr/>
      </dsp:nvSpPr>
      <dsp:spPr>
        <a:xfrm>
          <a:off x="1370663" y="3100392"/>
          <a:ext cx="5004514" cy="953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Practice coordinator can complete orientation sign off </a:t>
          </a:r>
          <a:endParaRPr lang="en-US" sz="1300" kern="1200" dirty="0"/>
        </a:p>
      </dsp:txBody>
      <dsp:txXfrm>
        <a:off x="1370663" y="3100392"/>
        <a:ext cx="5004514" cy="953597"/>
      </dsp:txXfrm>
    </dsp:sp>
    <dsp:sp modelId="{24B6A491-C284-42F6-B951-6EAC8C97FFED}">
      <dsp:nvSpPr>
        <dsp:cNvPr id="0" name=""/>
        <dsp:cNvSpPr/>
      </dsp:nvSpPr>
      <dsp:spPr>
        <a:xfrm>
          <a:off x="1275035" y="4053990"/>
          <a:ext cx="510014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F1F67-1DD3-4692-A32B-1C994293DF13}">
      <dsp:nvSpPr>
        <dsp:cNvPr id="0" name=""/>
        <dsp:cNvSpPr/>
      </dsp:nvSpPr>
      <dsp:spPr>
        <a:xfrm>
          <a:off x="0" y="0"/>
          <a:ext cx="60889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6DBD4F-CD32-438C-8CDE-186338CB707A}">
      <dsp:nvSpPr>
        <dsp:cNvPr id="0" name=""/>
        <dsp:cNvSpPr/>
      </dsp:nvSpPr>
      <dsp:spPr>
        <a:xfrm>
          <a:off x="0" y="0"/>
          <a:ext cx="1217786" cy="2393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Student Roster </a:t>
          </a:r>
          <a:endParaRPr lang="en-US" sz="1600" kern="1200" dirty="0"/>
        </a:p>
      </dsp:txBody>
      <dsp:txXfrm>
        <a:off x="0" y="0"/>
        <a:ext cx="1217786" cy="2393305"/>
      </dsp:txXfrm>
    </dsp:sp>
    <dsp:sp modelId="{3E4BD090-98EF-4406-ABCE-7A569D19E59E}">
      <dsp:nvSpPr>
        <dsp:cNvPr id="0" name=""/>
        <dsp:cNvSpPr/>
      </dsp:nvSpPr>
      <dsp:spPr>
        <a:xfrm>
          <a:off x="1309120" y="28134"/>
          <a:ext cx="4779811" cy="56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Complio/American Databank is preferred</a:t>
          </a:r>
        </a:p>
      </dsp:txBody>
      <dsp:txXfrm>
        <a:off x="1309120" y="28134"/>
        <a:ext cx="4779811" cy="562683"/>
      </dsp:txXfrm>
    </dsp:sp>
    <dsp:sp modelId="{EC16F286-E385-47D7-896C-D39C523D68AD}">
      <dsp:nvSpPr>
        <dsp:cNvPr id="0" name=""/>
        <dsp:cNvSpPr/>
      </dsp:nvSpPr>
      <dsp:spPr>
        <a:xfrm>
          <a:off x="1217786" y="590818"/>
          <a:ext cx="487114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01B3C1-1FB9-481F-BB8B-32EABF73A805}">
      <dsp:nvSpPr>
        <dsp:cNvPr id="0" name=""/>
        <dsp:cNvSpPr/>
      </dsp:nvSpPr>
      <dsp:spPr>
        <a:xfrm>
          <a:off x="1309120" y="618952"/>
          <a:ext cx="4779811" cy="56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Required to always be current</a:t>
          </a:r>
        </a:p>
      </dsp:txBody>
      <dsp:txXfrm>
        <a:off x="1309120" y="618952"/>
        <a:ext cx="4779811" cy="562683"/>
      </dsp:txXfrm>
    </dsp:sp>
    <dsp:sp modelId="{7309AC07-892F-4EC6-A691-F0DC7C86D17A}">
      <dsp:nvSpPr>
        <dsp:cNvPr id="0" name=""/>
        <dsp:cNvSpPr/>
      </dsp:nvSpPr>
      <dsp:spPr>
        <a:xfrm>
          <a:off x="1217786" y="1181636"/>
          <a:ext cx="487114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8387F-D687-434D-A52D-E5C591E45F73}">
      <dsp:nvSpPr>
        <dsp:cNvPr id="0" name=""/>
        <dsp:cNvSpPr/>
      </dsp:nvSpPr>
      <dsp:spPr>
        <a:xfrm>
          <a:off x="1309120" y="1209770"/>
          <a:ext cx="4779811" cy="56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If using paper version of roster, vaccine titers to be indicated by “Date +” </a:t>
          </a:r>
        </a:p>
      </dsp:txBody>
      <dsp:txXfrm>
        <a:off x="1309120" y="1209770"/>
        <a:ext cx="4779811" cy="562683"/>
      </dsp:txXfrm>
    </dsp:sp>
    <dsp:sp modelId="{2852F921-0EDD-4171-B703-6226C06D87FA}">
      <dsp:nvSpPr>
        <dsp:cNvPr id="0" name=""/>
        <dsp:cNvSpPr/>
      </dsp:nvSpPr>
      <dsp:spPr>
        <a:xfrm>
          <a:off x="1217786" y="1772454"/>
          <a:ext cx="487114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4E9F4B-26CA-4682-8D26-123654A083A0}">
      <dsp:nvSpPr>
        <dsp:cNvPr id="0" name=""/>
        <dsp:cNvSpPr/>
      </dsp:nvSpPr>
      <dsp:spPr>
        <a:xfrm>
          <a:off x="1309120" y="1800588"/>
          <a:ext cx="4779811" cy="56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No longer require covid vaccine documentation</a:t>
          </a:r>
        </a:p>
      </dsp:txBody>
      <dsp:txXfrm>
        <a:off x="1309120" y="1800588"/>
        <a:ext cx="4779811" cy="562683"/>
      </dsp:txXfrm>
    </dsp:sp>
    <dsp:sp modelId="{8B1C9E09-81C9-4858-8BF4-0C0F82EF05DB}">
      <dsp:nvSpPr>
        <dsp:cNvPr id="0" name=""/>
        <dsp:cNvSpPr/>
      </dsp:nvSpPr>
      <dsp:spPr>
        <a:xfrm>
          <a:off x="1217786" y="2363272"/>
          <a:ext cx="487114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6B69F-A06A-4665-8285-830C89CB2812}">
      <dsp:nvSpPr>
        <dsp:cNvPr id="0" name=""/>
        <dsp:cNvSpPr/>
      </dsp:nvSpPr>
      <dsp:spPr>
        <a:xfrm>
          <a:off x="0" y="2393305"/>
          <a:ext cx="60889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C083CD-FD2D-42F9-8784-1C976BCCF94F}">
      <dsp:nvSpPr>
        <dsp:cNvPr id="0" name=""/>
        <dsp:cNvSpPr/>
      </dsp:nvSpPr>
      <dsp:spPr>
        <a:xfrm>
          <a:off x="0" y="2393305"/>
          <a:ext cx="1217786" cy="2393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Student Clearance Packet/ Orientation Quiz</a:t>
          </a:r>
          <a:endParaRPr lang="en-US" sz="1600" kern="1200" dirty="0"/>
        </a:p>
      </dsp:txBody>
      <dsp:txXfrm>
        <a:off x="0" y="2393305"/>
        <a:ext cx="1217786" cy="2393305"/>
      </dsp:txXfrm>
    </dsp:sp>
    <dsp:sp modelId="{394A5A50-A74F-4484-95DA-473047732609}">
      <dsp:nvSpPr>
        <dsp:cNvPr id="0" name=""/>
        <dsp:cNvSpPr/>
      </dsp:nvSpPr>
      <dsp:spPr>
        <a:xfrm>
          <a:off x="1309120" y="2430700"/>
          <a:ext cx="4779811" cy="747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Required to submit annually in Fall semester</a:t>
          </a:r>
        </a:p>
      </dsp:txBody>
      <dsp:txXfrm>
        <a:off x="1309120" y="2430700"/>
        <a:ext cx="4779811" cy="747907"/>
      </dsp:txXfrm>
    </dsp:sp>
    <dsp:sp modelId="{2EA3C248-4DFD-44B1-B5E8-3CC09C2B3AAD}">
      <dsp:nvSpPr>
        <dsp:cNvPr id="0" name=""/>
        <dsp:cNvSpPr/>
      </dsp:nvSpPr>
      <dsp:spPr>
        <a:xfrm>
          <a:off x="1217786" y="3178608"/>
          <a:ext cx="487114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2E9E0-A73A-4941-92D4-6C92175AF956}">
      <dsp:nvSpPr>
        <dsp:cNvPr id="0" name=""/>
        <dsp:cNvSpPr/>
      </dsp:nvSpPr>
      <dsp:spPr>
        <a:xfrm>
          <a:off x="1309120" y="3216004"/>
          <a:ext cx="4779811" cy="747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May resubmit same documents in subsequent semesters (Spring, Summer) as long as the information is up to date </a:t>
          </a:r>
        </a:p>
      </dsp:txBody>
      <dsp:txXfrm>
        <a:off x="1309120" y="3216004"/>
        <a:ext cx="4779811" cy="747907"/>
      </dsp:txXfrm>
    </dsp:sp>
    <dsp:sp modelId="{655C9326-B22D-4235-A75B-B882EA53D390}">
      <dsp:nvSpPr>
        <dsp:cNvPr id="0" name=""/>
        <dsp:cNvSpPr/>
      </dsp:nvSpPr>
      <dsp:spPr>
        <a:xfrm>
          <a:off x="1217786" y="3963912"/>
          <a:ext cx="487114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4879DF-2B78-4386-B16A-A5CFA66E9A60}">
      <dsp:nvSpPr>
        <dsp:cNvPr id="0" name=""/>
        <dsp:cNvSpPr/>
      </dsp:nvSpPr>
      <dsp:spPr>
        <a:xfrm>
          <a:off x="1309120" y="4001307"/>
          <a:ext cx="4779811" cy="747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Valid for one year period</a:t>
          </a:r>
        </a:p>
      </dsp:txBody>
      <dsp:txXfrm>
        <a:off x="1309120" y="4001307"/>
        <a:ext cx="4779811" cy="747907"/>
      </dsp:txXfrm>
    </dsp:sp>
    <dsp:sp modelId="{97500A11-3581-4D56-9852-E5C73684A863}">
      <dsp:nvSpPr>
        <dsp:cNvPr id="0" name=""/>
        <dsp:cNvSpPr/>
      </dsp:nvSpPr>
      <dsp:spPr>
        <a:xfrm>
          <a:off x="1217786" y="4749215"/>
          <a:ext cx="487114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B248B-FEFE-4379-AEA8-0DF053021914}">
      <dsp:nvSpPr>
        <dsp:cNvPr id="0" name=""/>
        <dsp:cNvSpPr/>
      </dsp:nvSpPr>
      <dsp:spPr>
        <a:xfrm>
          <a:off x="0" y="0"/>
          <a:ext cx="550318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96B42-7F1B-44E4-B83A-90811CC0D13C}">
      <dsp:nvSpPr>
        <dsp:cNvPr id="0" name=""/>
        <dsp:cNvSpPr/>
      </dsp:nvSpPr>
      <dsp:spPr>
        <a:xfrm>
          <a:off x="0" y="0"/>
          <a:ext cx="1100637" cy="3938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Approval Process</a:t>
          </a:r>
        </a:p>
      </dsp:txBody>
      <dsp:txXfrm>
        <a:off x="0" y="0"/>
        <a:ext cx="1100637" cy="3938341"/>
      </dsp:txXfrm>
    </dsp:sp>
    <dsp:sp modelId="{EF4BD4FB-1AE6-4B23-9E4C-837A097F09D1}">
      <dsp:nvSpPr>
        <dsp:cNvPr id="0" name=""/>
        <dsp:cNvSpPr/>
      </dsp:nvSpPr>
      <dsp:spPr>
        <a:xfrm>
          <a:off x="1183184" y="61536"/>
          <a:ext cx="4320000" cy="123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All students/instructor for each class must be cleared using complio/roster, clearance packet and orientation quiz. </a:t>
          </a:r>
        </a:p>
      </dsp:txBody>
      <dsp:txXfrm>
        <a:off x="1183184" y="61536"/>
        <a:ext cx="4320000" cy="1230731"/>
      </dsp:txXfrm>
    </dsp:sp>
    <dsp:sp modelId="{E431064F-3767-45AA-94DB-9119E5A23882}">
      <dsp:nvSpPr>
        <dsp:cNvPr id="0" name=""/>
        <dsp:cNvSpPr/>
      </dsp:nvSpPr>
      <dsp:spPr>
        <a:xfrm>
          <a:off x="1100637" y="1292268"/>
          <a:ext cx="44025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9699E3-8602-4096-9DCE-1B8D0A563104}">
      <dsp:nvSpPr>
        <dsp:cNvPr id="0" name=""/>
        <dsp:cNvSpPr/>
      </dsp:nvSpPr>
      <dsp:spPr>
        <a:xfrm>
          <a:off x="1183184" y="1353804"/>
          <a:ext cx="4320000" cy="123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We do not partially clear groups</a:t>
          </a:r>
        </a:p>
      </dsp:txBody>
      <dsp:txXfrm>
        <a:off x="1183184" y="1353804"/>
        <a:ext cx="4320000" cy="1230731"/>
      </dsp:txXfrm>
    </dsp:sp>
    <dsp:sp modelId="{8D456023-AE39-4B03-BF97-A512A1DBE3E2}">
      <dsp:nvSpPr>
        <dsp:cNvPr id="0" name=""/>
        <dsp:cNvSpPr/>
      </dsp:nvSpPr>
      <dsp:spPr>
        <a:xfrm>
          <a:off x="1100637" y="2584536"/>
          <a:ext cx="44025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3FDC0-6720-4BC1-A57A-2E0148F8F1FF}">
      <dsp:nvSpPr>
        <dsp:cNvPr id="0" name=""/>
        <dsp:cNvSpPr/>
      </dsp:nvSpPr>
      <dsp:spPr>
        <a:xfrm>
          <a:off x="1183184" y="2646072"/>
          <a:ext cx="4320000" cy="123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Documents must be received three weeks prior to start date or accesses may be delayed</a:t>
          </a:r>
        </a:p>
      </dsp:txBody>
      <dsp:txXfrm>
        <a:off x="1183184" y="2646072"/>
        <a:ext cx="4320000" cy="1230731"/>
      </dsp:txXfrm>
    </dsp:sp>
    <dsp:sp modelId="{68A14382-EBFA-4A0A-9AD2-C316010B70B6}">
      <dsp:nvSpPr>
        <dsp:cNvPr id="0" name=""/>
        <dsp:cNvSpPr/>
      </dsp:nvSpPr>
      <dsp:spPr>
        <a:xfrm>
          <a:off x="1100637" y="3876804"/>
          <a:ext cx="44025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C978-F72F-4E83-8086-4C92420F889C}">
      <dsp:nvSpPr>
        <dsp:cNvPr id="0" name=""/>
        <dsp:cNvSpPr/>
      </dsp:nvSpPr>
      <dsp:spPr>
        <a:xfrm>
          <a:off x="0" y="239829"/>
          <a:ext cx="5817344" cy="1141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None/>
          </a:pPr>
          <a:r>
            <a:rPr lang="en-US" sz="1600" b="0" kern="1200" dirty="0">
              <a:solidFill>
                <a:schemeClr val="tx1"/>
              </a:solidFill>
            </a:rPr>
            <a:t>New students/instructors: </a:t>
          </a:r>
          <a:r>
            <a:rPr lang="en-US" sz="1600" kern="1200" dirty="0">
              <a:solidFill>
                <a:schemeClr val="tx1"/>
              </a:solidFill>
            </a:rPr>
            <a:t>Will log into a SAMC computer using the provided 4x4 Network ID from above. This must be done within 60 days, or the account will become inactive. </a:t>
          </a:r>
        </a:p>
      </dsp:txBody>
      <dsp:txXfrm>
        <a:off x="55744" y="295573"/>
        <a:ext cx="5705856" cy="1030432"/>
      </dsp:txXfrm>
    </dsp:sp>
    <dsp:sp modelId="{DFD31777-A5F2-4677-8CB4-B1F960C2FD25}">
      <dsp:nvSpPr>
        <dsp:cNvPr id="0" name=""/>
        <dsp:cNvSpPr/>
      </dsp:nvSpPr>
      <dsp:spPr>
        <a:xfrm>
          <a:off x="0" y="1381749"/>
          <a:ext cx="5817344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701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1200" kern="1200" dirty="0"/>
            <a:t>Log in to a SAMC computer using the provided Network ID and Initial Epic Password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chemeClr val="accent1"/>
            </a:buClr>
            <a:buChar char="•"/>
          </a:pPr>
          <a:r>
            <a:rPr lang="en-US" sz="1200" kern="1200" dirty="0"/>
            <a:t>You will be prompted to change your password.</a:t>
          </a:r>
        </a:p>
      </dsp:txBody>
      <dsp:txXfrm>
        <a:off x="0" y="1381749"/>
        <a:ext cx="5817344" cy="596160"/>
      </dsp:txXfrm>
    </dsp:sp>
    <dsp:sp modelId="{B67C3E83-08EC-4723-8236-572409A95926}">
      <dsp:nvSpPr>
        <dsp:cNvPr id="0" name=""/>
        <dsp:cNvSpPr/>
      </dsp:nvSpPr>
      <dsp:spPr>
        <a:xfrm>
          <a:off x="0" y="1977909"/>
          <a:ext cx="5817344" cy="1141920"/>
        </a:xfrm>
        <a:prstGeom prst="roundRect">
          <a:avLst/>
        </a:prstGeom>
        <a:solidFill>
          <a:schemeClr val="accent4">
            <a:hueOff val="-533322"/>
            <a:satOff val="-6388"/>
            <a:lumOff val="176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Returning students/Faculty: Do not need to re-secure your account. Will use the same login credentials already provided during previous rotation. </a:t>
          </a:r>
        </a:p>
      </dsp:txBody>
      <dsp:txXfrm>
        <a:off x="55744" y="2033653"/>
        <a:ext cx="5705856" cy="1030432"/>
      </dsp:txXfrm>
    </dsp:sp>
    <dsp:sp modelId="{8829B9E1-71CF-47A1-A681-7EA2856CB043}">
      <dsp:nvSpPr>
        <dsp:cNvPr id="0" name=""/>
        <dsp:cNvSpPr/>
      </dsp:nvSpPr>
      <dsp:spPr>
        <a:xfrm>
          <a:off x="0" y="3165909"/>
          <a:ext cx="5817344" cy="1141920"/>
        </a:xfrm>
        <a:prstGeom prst="roundRect">
          <a:avLst/>
        </a:prstGeom>
        <a:solidFill>
          <a:schemeClr val="accent4">
            <a:hueOff val="-1066644"/>
            <a:satOff val="-12776"/>
            <a:lumOff val="353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tx1"/>
              </a:solidFill>
            </a:rPr>
            <a:t>Instructors &amp; Students who are current employees: Will use your employee network ID or HealthStream ID. When logging into Epic, you will choose your student role (not your employee role) while using the EHR.</a:t>
          </a:r>
        </a:p>
      </dsp:txBody>
      <dsp:txXfrm>
        <a:off x="55744" y="3221653"/>
        <a:ext cx="5705856" cy="10304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FC978-F72F-4E83-8086-4C92420F889C}">
      <dsp:nvSpPr>
        <dsp:cNvPr id="0" name=""/>
        <dsp:cNvSpPr/>
      </dsp:nvSpPr>
      <dsp:spPr>
        <a:xfrm>
          <a:off x="0" y="14343"/>
          <a:ext cx="5817344" cy="83910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None/>
          </a:pPr>
          <a:r>
            <a:rPr kumimoji="0" lang="en-US" altLang="en-US" sz="15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Go to the link: </a:t>
          </a:r>
          <a:r>
            <a:rPr kumimoji="0" lang="en-US" altLang="en-US" sz="1500" b="0" i="0" u="none" strike="noStrike" kern="1200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Welcome to HealthStream</a:t>
          </a:r>
          <a:r>
            <a:rPr kumimoji="0" lang="en-US" altLang="en-US" sz="15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(or scan the QR code) </a:t>
          </a:r>
          <a:endParaRPr lang="en-US" sz="1500" kern="1200" dirty="0">
            <a:latin typeface="+mj-lt"/>
          </a:endParaRPr>
        </a:p>
      </dsp:txBody>
      <dsp:txXfrm>
        <a:off x="40962" y="55305"/>
        <a:ext cx="5735420" cy="757185"/>
      </dsp:txXfrm>
    </dsp:sp>
    <dsp:sp modelId="{276C638A-CE3A-4D1D-928C-07D09B3B4180}">
      <dsp:nvSpPr>
        <dsp:cNvPr id="0" name=""/>
        <dsp:cNvSpPr/>
      </dsp:nvSpPr>
      <dsp:spPr>
        <a:xfrm>
          <a:off x="0" y="896653"/>
          <a:ext cx="5817344" cy="839109"/>
        </a:xfrm>
        <a:prstGeom prst="roundRect">
          <a:avLst/>
        </a:prstGeom>
        <a:solidFill>
          <a:schemeClr val="accent4">
            <a:hueOff val="-355548"/>
            <a:satOff val="-4259"/>
            <a:lumOff val="117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None/>
          </a:pPr>
          <a:r>
            <a:rPr kumimoji="0" lang="en-US" altLang="en-US" sz="15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Enter your </a:t>
          </a:r>
          <a:r>
            <a:rPr kumimoji="0" lang="en-US" altLang="en-US" sz="1500" b="1" i="1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HealthStream log in &amp; Password</a:t>
          </a:r>
          <a:r>
            <a:rPr kumimoji="0" lang="en-US" altLang="en-US" sz="15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 to log in (both are the same, initially)</a:t>
          </a:r>
          <a:endParaRPr kumimoji="0" lang="en-US" altLang="en-US" sz="15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+mj-lt"/>
          </a:endParaRPr>
        </a:p>
      </dsp:txBody>
      <dsp:txXfrm>
        <a:off x="40962" y="937615"/>
        <a:ext cx="5735420" cy="757185"/>
      </dsp:txXfrm>
    </dsp:sp>
    <dsp:sp modelId="{7CD3149F-E79D-47AE-9E50-10637B4BE708}">
      <dsp:nvSpPr>
        <dsp:cNvPr id="0" name=""/>
        <dsp:cNvSpPr/>
      </dsp:nvSpPr>
      <dsp:spPr>
        <a:xfrm>
          <a:off x="0" y="1778962"/>
          <a:ext cx="5817344" cy="839109"/>
        </a:xfrm>
        <a:prstGeom prst="roundRect">
          <a:avLst/>
        </a:prstGeom>
        <a:solidFill>
          <a:schemeClr val="accent4">
            <a:hueOff val="-711096"/>
            <a:satOff val="-8517"/>
            <a:lumOff val="235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None/>
          </a:pPr>
          <a:r>
            <a:rPr kumimoji="0" lang="en-US" altLang="en-US" sz="15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You will be prompted to change your password. Once you change your password, you will need to log in again with your new password.</a:t>
          </a:r>
          <a:endParaRPr kumimoji="0" lang="en-US" altLang="en-US" sz="15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+mj-lt"/>
          </a:endParaRPr>
        </a:p>
      </dsp:txBody>
      <dsp:txXfrm>
        <a:off x="40962" y="1819924"/>
        <a:ext cx="5735420" cy="757185"/>
      </dsp:txXfrm>
    </dsp:sp>
    <dsp:sp modelId="{D8C1768C-0A29-4FBF-A4A5-6D599E0361FF}">
      <dsp:nvSpPr>
        <dsp:cNvPr id="0" name=""/>
        <dsp:cNvSpPr/>
      </dsp:nvSpPr>
      <dsp:spPr>
        <a:xfrm>
          <a:off x="0" y="2661271"/>
          <a:ext cx="5817344" cy="839109"/>
        </a:xfrm>
        <a:prstGeom prst="roundRect">
          <a:avLst/>
        </a:prstGeom>
        <a:solidFill>
          <a:schemeClr val="accent4">
            <a:hueOff val="-1066644"/>
            <a:satOff val="-12776"/>
            <a:lumOff val="353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1"/>
            </a:buClr>
            <a:buNone/>
          </a:pPr>
          <a:r>
            <a:rPr kumimoji="0" lang="en-US" altLang="en-US" sz="15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rPr>
            <a:t>Complete your assignments on your To-Do list.</a:t>
          </a:r>
          <a:endParaRPr kumimoji="0" lang="en-US" altLang="en-US" sz="15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+mj-lt"/>
          </a:endParaRPr>
        </a:p>
      </dsp:txBody>
      <dsp:txXfrm>
        <a:off x="40962" y="2702233"/>
        <a:ext cx="5735420" cy="757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259BEA-82BC-4476-91F2-380E77DBAD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9DE9C3-2AB8-44E5-BCFE-5DD42DFC56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7858F-6309-4F09-BEA0-6CBF97E55806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1B971B-9BC3-41DB-91DC-F03F5C808D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0720E-F4E2-435B-A885-9194BA3026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8AE00-5498-4F06-8655-F21703489B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42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53C5D-CD12-6D4C-A980-0612968271E2}" type="datetimeFigureOut">
              <a:rPr lang="en-US" smtClean="0"/>
              <a:t>8/4/2026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167F0-0840-1348-BFE4-C6298BBC06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904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2000"/>
                  <a:hueMod val="108000"/>
                  <a:satMod val="164000"/>
                  <a:lumMod val="69000"/>
                </a:schemeClr>
                <a:schemeClr val="dk2">
                  <a:tint val="96000"/>
                  <a:hueMod val="90000"/>
                  <a:satMod val="130000"/>
                  <a:lumMod val="134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22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75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999412" y="-2373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noProof="0" dirty="0"/>
          </a:p>
        </p:txBody>
      </p:sp>
      <p:sp>
        <p:nvSpPr>
          <p:cNvPr id="15" name="Oval 14"/>
          <p:cNvSpPr/>
          <p:nvPr/>
        </p:nvSpPr>
        <p:spPr>
          <a:xfrm>
            <a:off x="8609012" y="5874054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Freeform 5"/>
          <p:cNvSpPr>
            <a:spLocks noEditPoints="1"/>
          </p:cNvSpPr>
          <p:nvPr/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75D0B1B9-C7DF-F64A-B488-12B3D5090923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273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2300" b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215A5A73-8E13-4E38-8362-0A09BA944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58861" y="478881"/>
            <a:ext cx="5582675" cy="5908526"/>
          </a:xfrm>
          <a:custGeom>
            <a:avLst/>
            <a:gdLst>
              <a:gd name="connsiteX0" fmla="*/ 10816 w 5582675"/>
              <a:gd name="connsiteY0" fmla="*/ 0 h 5908526"/>
              <a:gd name="connsiteX1" fmla="*/ 5582675 w 5582675"/>
              <a:gd name="connsiteY1" fmla="*/ 0 h 5908526"/>
              <a:gd name="connsiteX2" fmla="*/ 5582675 w 5582675"/>
              <a:gd name="connsiteY2" fmla="*/ 5908526 h 5908526"/>
              <a:gd name="connsiteX3" fmla="*/ 0 w 5582675"/>
              <a:gd name="connsiteY3" fmla="*/ 5908526 h 5908526"/>
              <a:gd name="connsiteX4" fmla="*/ 30693 w 5582675"/>
              <a:gd name="connsiteY4" fmla="*/ 5722836 h 5908526"/>
              <a:gd name="connsiteX5" fmla="*/ 223682 w 5582675"/>
              <a:gd name="connsiteY5" fmla="*/ 2921544 h 5908526"/>
              <a:gd name="connsiteX6" fmla="*/ 30693 w 5582675"/>
              <a:gd name="connsiteY6" fmla="*/ 120253 h 59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2675" h="5908526">
                <a:moveTo>
                  <a:pt x="10816" y="0"/>
                </a:moveTo>
                <a:lnTo>
                  <a:pt x="5582675" y="0"/>
                </a:lnTo>
                <a:lnTo>
                  <a:pt x="5582675" y="5908526"/>
                </a:lnTo>
                <a:lnTo>
                  <a:pt x="0" y="5908526"/>
                </a:lnTo>
                <a:lnTo>
                  <a:pt x="30693" y="5722836"/>
                </a:lnTo>
                <a:cubicBezTo>
                  <a:pt x="153771" y="4890115"/>
                  <a:pt x="223682" y="3935837"/>
                  <a:pt x="223682" y="2921544"/>
                </a:cubicBezTo>
                <a:cubicBezTo>
                  <a:pt x="223682" y="1907252"/>
                  <a:pt x="153771" y="952973"/>
                  <a:pt x="30693" y="120253"/>
                </a:cubicBezTo>
                <a:close/>
              </a:path>
            </a:pathLst>
          </a:custGeom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5200-74F0-9445-8847-A53AA9C11C7B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8343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50BDD93-02DA-4B21-9556-FA8B9894F9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58861" y="478880"/>
            <a:ext cx="5582675" cy="5900239"/>
          </a:xfrm>
          <a:custGeom>
            <a:avLst/>
            <a:gdLst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0 w 5582675"/>
              <a:gd name="connsiteY4" fmla="*/ 0 h 5900239"/>
              <a:gd name="connsiteX0" fmla="*/ 3501 w 5586176"/>
              <a:gd name="connsiteY0" fmla="*/ 0 h 5900239"/>
              <a:gd name="connsiteX1" fmla="*/ 5586176 w 5586176"/>
              <a:gd name="connsiteY1" fmla="*/ 0 h 5900239"/>
              <a:gd name="connsiteX2" fmla="*/ 5586176 w 5586176"/>
              <a:gd name="connsiteY2" fmla="*/ 5900239 h 5900239"/>
              <a:gd name="connsiteX3" fmla="*/ 3501 w 5586176"/>
              <a:gd name="connsiteY3" fmla="*/ 5900239 h 5900239"/>
              <a:gd name="connsiteX4" fmla="*/ 0 w 5586176"/>
              <a:gd name="connsiteY4" fmla="*/ 3615600 h 5900239"/>
              <a:gd name="connsiteX5" fmla="*/ 3501 w 5586176"/>
              <a:gd name="connsiteY5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0 w 5582675"/>
              <a:gd name="connsiteY5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117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117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47299 w 5582675"/>
              <a:gd name="connsiteY5" fmla="*/ 24756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11739 w 5582675"/>
              <a:gd name="connsiteY4" fmla="*/ 5647600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52379 w 5582675"/>
              <a:gd name="connsiteY4" fmla="*/ 5647600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82675" h="5900239">
                <a:moveTo>
                  <a:pt x="0" y="0"/>
                </a:moveTo>
                <a:lnTo>
                  <a:pt x="5582675" y="0"/>
                </a:lnTo>
                <a:lnTo>
                  <a:pt x="5582675" y="5900239"/>
                </a:lnTo>
                <a:lnTo>
                  <a:pt x="0" y="5900239"/>
                </a:lnTo>
                <a:cubicBezTo>
                  <a:pt x="14285" y="5817931"/>
                  <a:pt x="34284" y="5741338"/>
                  <a:pt x="42854" y="5653315"/>
                </a:cubicBezTo>
                <a:cubicBezTo>
                  <a:pt x="145724" y="4908883"/>
                  <a:pt x="181919" y="4332092"/>
                  <a:pt x="220019" y="3442880"/>
                </a:cubicBezTo>
                <a:cubicBezTo>
                  <a:pt x="221712" y="2333747"/>
                  <a:pt x="182766" y="1285573"/>
                  <a:pt x="47299" y="247560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2300" b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A5200-74F0-9445-8847-A53AA9C11C7B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7730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C1C-DA5E-F743-826B-CB70C940D4E6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7171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0E4C-E478-1D40-94DF-17D7429B053A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99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9061-1D22-724D-9508-7BAEAF287353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6480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A9061-1D22-724D-9508-7BAEAF287353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5C1B7F-CD73-441E-89FC-46AA9E8B51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4150" y="2406650"/>
            <a:ext cx="8663700" cy="3477682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2974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05E0F-8980-D24A-B2F9-0C7A13C6A6DE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1922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41EE2-1449-2741-9D08-61623EFC2A0E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7362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F7560-49B8-714F-A7F1-D946D3E64C23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0819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9237C-03C9-D843-906B-96D98C6B2D61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9578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s as Icons 5X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480622-FB8F-493B-9965-971B07D75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92913" y="1748812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Text Item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C5BC223-8B87-4685-A901-71B07847E4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2913" y="2561156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Text Item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1AE3DDF2-FC22-4381-9763-408FEF9648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92913" y="3373501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Text Item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6170A2BF-28BF-4B27-B92D-B1423601B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92913" y="4185846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Text Item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2DB1D08C-9D26-4EC5-B935-D6A265A2A6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92913" y="4998190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6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Text Item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BD2BD-1F35-9841-A6BF-76BE540EE01F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DDAF6ED-5E16-4D29-98B7-FB80DB3AAFE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870575" y="1840504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8C305CB7-F303-430E-951A-7FC6F97062A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870575" y="2652849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84D427E5-ED69-4A46-A9B7-F4DC4466F32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0575" y="3465194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3DDA902F-61D6-4F1C-86C6-D1F5584AE8B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870575" y="4277539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6" name="Picture Placeholder 13">
            <a:extLst>
              <a:ext uri="{FF2B5EF4-FFF2-40B4-BE49-F238E27FC236}">
                <a16:creationId xmlns:a16="http://schemas.microsoft.com/office/drawing/2014/main" id="{D8B6871A-9C69-4437-A5AD-A0400BAF2C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870575" y="5089882"/>
            <a:ext cx="536616" cy="53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9625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con Bullets Vertical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B8ACAEC3-8D8C-3848-8630-7A0DFF3F6116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3702940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CC12BEA0-F502-0646-A370-7ECF194608D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65103" y="3869836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58C6160-632A-B540-A7E5-81F40CEC1FE7}"/>
              </a:ext>
            </a:extLst>
          </p:cNvPr>
          <p:cNvSpPr>
            <a:spLocks noChangeAspect="1"/>
          </p:cNvSpPr>
          <p:nvPr userDrawn="1"/>
        </p:nvSpPr>
        <p:spPr>
          <a:xfrm>
            <a:off x="6287247" y="370677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EB2FEBB6-C1E0-0D47-8CCC-05EE2F75659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2271" y="3873673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215E544-9553-AC42-B5C3-F7AE9AD6D815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79931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76E934A-C634-DF4D-992A-6E01917693AD}"/>
              </a:ext>
            </a:extLst>
          </p:cNvPr>
          <p:cNvSpPr>
            <a:spLocks noChangeAspect="1"/>
          </p:cNvSpPr>
          <p:nvPr userDrawn="1"/>
        </p:nvSpPr>
        <p:spPr>
          <a:xfrm>
            <a:off x="6289119" y="79931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40A-5592-5744-BFD7-61B04D70BFE7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235108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235108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6275" y="525854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235" y="525854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8E97E18E-0E31-B542-9578-D6E4DCD8468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966213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7602DDF7-46BD-6045-BDB0-45F47B0B6A9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965277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</p:spTree>
    <p:extLst>
      <p:ext uri="{BB962C8B-B14F-4D97-AF65-F5344CB8AC3E}">
        <p14:creationId xmlns:p14="http://schemas.microsoft.com/office/powerpoint/2010/main" val="182046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con Bullet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86F73ED6-3B3B-5A45-912C-FCFD7D53593C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3702940"/>
            <a:ext cx="1261872" cy="12618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B5971407-B12A-EE45-895D-769807DFC76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65103" y="3869836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6215321-76D7-AD41-B779-DE347C617DB3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3706777"/>
            <a:ext cx="1261872" cy="12618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E61684B2-1403-BD44-80B1-6A5C0D0A3C6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4143" y="3873673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B87B079-A5F0-D34B-90BD-17403B51EF47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799317"/>
            <a:ext cx="1261872" cy="12618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7169BE7-153A-034D-B3C8-A226C22DE09C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799317"/>
            <a:ext cx="1261872" cy="12618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604C6493-8619-1749-A32C-8C1C4E87533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966213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E25A905-577F-154D-BA89-4F485EEBC4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965277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7F711-7020-994E-A797-D04033A0CF12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235108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235108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6275" y="525854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235" y="5258548"/>
            <a:ext cx="2325688" cy="7747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</p:spTree>
    <p:extLst>
      <p:ext uri="{BB962C8B-B14F-4D97-AF65-F5344CB8AC3E}">
        <p14:creationId xmlns:p14="http://schemas.microsoft.com/office/powerpoint/2010/main" val="325413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con Bullets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3B87B079-A5F0-D34B-90BD-17403B51EF47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2234226"/>
            <a:ext cx="1261872" cy="12618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7169BE7-153A-034D-B3C8-A226C22DE09C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2234226"/>
            <a:ext cx="1261872" cy="12618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Picture Placeholder 9">
            <a:extLst>
              <a:ext uri="{FF2B5EF4-FFF2-40B4-BE49-F238E27FC236}">
                <a16:creationId xmlns:a16="http://schemas.microsoft.com/office/drawing/2014/main" id="{604C6493-8619-1749-A32C-8C1C4E87533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2401122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E25A905-577F-154D-BA89-4F485EEBC4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2400186"/>
            <a:ext cx="929952" cy="929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7F711-7020-994E-A797-D04033A0CF12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3785996"/>
            <a:ext cx="2325688" cy="150345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3785996"/>
            <a:ext cx="2325688" cy="1503455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</p:spTree>
    <p:extLst>
      <p:ext uri="{BB962C8B-B14F-4D97-AF65-F5344CB8AC3E}">
        <p14:creationId xmlns:p14="http://schemas.microsoft.com/office/powerpoint/2010/main" val="246506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Icon Bullet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>
            <a:extLst>
              <a:ext uri="{FF2B5EF4-FFF2-40B4-BE49-F238E27FC236}">
                <a16:creationId xmlns:a16="http://schemas.microsoft.com/office/drawing/2014/main" id="{F625DE42-6A2A-D745-B1F8-2AF2793533BE}"/>
              </a:ext>
            </a:extLst>
          </p:cNvPr>
          <p:cNvSpPr>
            <a:spLocks noChangeAspect="1"/>
          </p:cNvSpPr>
          <p:nvPr userDrawn="1"/>
        </p:nvSpPr>
        <p:spPr>
          <a:xfrm>
            <a:off x="8404601" y="3981394"/>
            <a:ext cx="1042415" cy="10424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A87D37E3-62A9-1F44-8520-EBED16BF1C0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35100" y="4123125"/>
            <a:ext cx="781417" cy="758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5F8797D-AFBD-534A-AC82-DE2B7BAECE83}"/>
              </a:ext>
            </a:extLst>
          </p:cNvPr>
          <p:cNvSpPr>
            <a:spLocks noChangeAspect="1"/>
          </p:cNvSpPr>
          <p:nvPr userDrawn="1"/>
        </p:nvSpPr>
        <p:spPr>
          <a:xfrm>
            <a:off x="8404601" y="1932281"/>
            <a:ext cx="1042415" cy="10424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EFE809D2-16A3-B143-BC10-FEC397E62C6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535100" y="2074012"/>
            <a:ext cx="781417" cy="758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anchor="ctr"/>
          <a:lstStyle>
            <a:lvl1pPr algn="l">
              <a:defRPr sz="2300" b="0" cap="none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69370-372E-0846-B090-5E6EF97A3B62}" type="datetime1">
              <a:rPr lang="en-US" noProof="0" smtClean="0"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9670" y="1840992"/>
            <a:ext cx="2095046" cy="122505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19533" y="1840992"/>
            <a:ext cx="2095046" cy="122505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9670" y="3891529"/>
            <a:ext cx="2095046" cy="1222144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9533" y="3891529"/>
            <a:ext cx="2095046" cy="1222144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en-US" noProof="0"/>
              <a:t>Edit bullet description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963115-25B3-494B-9A13-AC92EFE94C09}"/>
              </a:ext>
            </a:extLst>
          </p:cNvPr>
          <p:cNvSpPr>
            <a:spLocks noChangeAspect="1"/>
          </p:cNvSpPr>
          <p:nvPr userDrawn="1"/>
        </p:nvSpPr>
        <p:spPr>
          <a:xfrm>
            <a:off x="5070995" y="1932281"/>
            <a:ext cx="1042415" cy="10424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Picture Placeholder 9">
            <a:extLst>
              <a:ext uri="{FF2B5EF4-FFF2-40B4-BE49-F238E27FC236}">
                <a16:creationId xmlns:a16="http://schemas.microsoft.com/office/drawing/2014/main" id="{3C759269-D6E6-2B41-8BEE-8B5AFB809B6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01494" y="2074012"/>
            <a:ext cx="781417" cy="758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3E569D5-DC38-7C46-95CD-ACFBFBF591A2}"/>
              </a:ext>
            </a:extLst>
          </p:cNvPr>
          <p:cNvSpPr>
            <a:spLocks noChangeAspect="1"/>
          </p:cNvSpPr>
          <p:nvPr userDrawn="1"/>
        </p:nvSpPr>
        <p:spPr>
          <a:xfrm>
            <a:off x="5070995" y="3981394"/>
            <a:ext cx="1042415" cy="10424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9">
            <a:extLst>
              <a:ext uri="{FF2B5EF4-FFF2-40B4-BE49-F238E27FC236}">
                <a16:creationId xmlns:a16="http://schemas.microsoft.com/office/drawing/2014/main" id="{E8396DFD-D667-2648-9BE4-6237690F799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01494" y="4123125"/>
            <a:ext cx="781417" cy="758952"/>
          </a:xfrm>
          <a:prstGeom prst="ellipse">
            <a:avLst/>
          </a:prstGeom>
          <a:noFill/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r>
              <a:rPr lang="en-US" noProof="0" dirty="0"/>
              <a:t>Select Icon</a:t>
            </a:r>
          </a:p>
        </p:txBody>
      </p:sp>
    </p:spTree>
    <p:extLst>
      <p:ext uri="{BB962C8B-B14F-4D97-AF65-F5344CB8AC3E}">
        <p14:creationId xmlns:p14="http://schemas.microsoft.com/office/powerpoint/2010/main" val="2929901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8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6ACA6CA-E140-824D-8E8B-5CC5036BDBAE}" type="datetime1">
              <a:rPr lang="en-US" noProof="0" smtClean="0"/>
              <a:pPr/>
              <a:t>8/4/2026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endParaRPr lang="en-US" noProof="0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9FF96B15-8338-45D5-A943-561235072D6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391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59" r:id="rId4"/>
    <p:sldLayoutId id="2147483860" r:id="rId5"/>
    <p:sldLayoutId id="2147483861" r:id="rId6"/>
    <p:sldLayoutId id="2147483862" r:id="rId7"/>
    <p:sldLayoutId id="2147483864" r:id="rId8"/>
    <p:sldLayoutId id="2147483863" r:id="rId9"/>
    <p:sldLayoutId id="2147483858" r:id="rId10"/>
    <p:sldLayoutId id="2147483865" r:id="rId11"/>
    <p:sldLayoutId id="2147483844" r:id="rId12"/>
    <p:sldLayoutId id="2147483845" r:id="rId13"/>
    <p:sldLayoutId id="2147483846" r:id="rId14"/>
    <p:sldLayoutId id="2147483866" r:id="rId15"/>
    <p:sldLayoutId id="214748384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5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9.sv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30.sv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33.sv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nursing.education@samc.com" TargetMode="Externa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nursing.education@samc.com" TargetMode="Externa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mailto:Nursing.education@samc.com" TargetMode="Externa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mc.com/library/nursing-education" TargetMode="External"/><Relationship Id="rId2" Type="http://schemas.openxmlformats.org/officeDocument/2006/relationships/hyperlink" Target="http://www.samc.com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B41E-FC51-4047-9C2D-7FA6782DAF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Saint Agnes Student and Instructor Clearance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2E989F-747B-4007-9C7A-A35E8B662A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Fall 2026</a:t>
            </a:r>
          </a:p>
        </p:txBody>
      </p:sp>
    </p:spTree>
    <p:extLst>
      <p:ext uri="{BB962C8B-B14F-4D97-AF65-F5344CB8AC3E}">
        <p14:creationId xmlns:p14="http://schemas.microsoft.com/office/powerpoint/2010/main" val="306700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28FE7-3D29-6EDD-8D12-14A9C777C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816BF-6FE7-55A9-EE0F-7096A6AB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Instructor Orientation: SAMC Employees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31E55-8DAC-59D9-C624-5A28A90F2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2D046E9-6AB2-6309-C58F-F7764EC87A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2759358"/>
              </p:ext>
            </p:extLst>
          </p:nvPr>
        </p:nvGraphicFramePr>
        <p:xfrm>
          <a:off x="5208105" y="1463041"/>
          <a:ext cx="6375178" cy="4102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1370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A4E91-4800-2FDB-9C75-CB4704E99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6CE8E-FFB2-EBEC-B7E4-7F26EE6DF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Student Resources Tab</a:t>
            </a:r>
          </a:p>
        </p:txBody>
      </p:sp>
      <p:pic>
        <p:nvPicPr>
          <p:cNvPr id="38" name="Picture Placeholder 37" descr="Stopwatch">
            <a:extLst>
              <a:ext uri="{FF2B5EF4-FFF2-40B4-BE49-F238E27FC236}">
                <a16:creationId xmlns:a16="http://schemas.microsoft.com/office/drawing/2014/main" id="{D43AF2F9-FA9C-700C-2EC4-3FB5DC82B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8313" t="-38313" r="-38313" b="-38313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862455-EE72-81BA-7797-99B04AC6C9B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928699"/>
            <a:ext cx="2095046" cy="1134239"/>
          </a:xfrm>
        </p:spPr>
        <p:txBody>
          <a:bodyPr>
            <a:normAutofit/>
          </a:bodyPr>
          <a:lstStyle/>
          <a:p>
            <a:r>
              <a:rPr lang="en-US" dirty="0"/>
              <a:t>Using your class time wisely will decrease the amount of work you need to complete at home.</a:t>
            </a:r>
          </a:p>
        </p:txBody>
      </p:sp>
      <p:pic>
        <p:nvPicPr>
          <p:cNvPr id="40" name="Picture Placeholder 39" descr="Share">
            <a:extLst>
              <a:ext uri="{FF2B5EF4-FFF2-40B4-BE49-F238E27FC236}">
                <a16:creationId xmlns:a16="http://schemas.microsoft.com/office/drawing/2014/main" id="{7AFB4437-69C7-2245-FF51-AC640AAB91D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41595" t="-41595" r="-41595" b="-41595"/>
          <a:stretch/>
        </p:blipFill>
        <p:spPr>
          <a:xfrm>
            <a:off x="8410099" y="1932281"/>
            <a:ext cx="1041323" cy="1041323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02FDE3-D592-EEC3-6233-6F9B6133644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19533" y="1928699"/>
            <a:ext cx="2095046" cy="1134239"/>
          </a:xfrm>
        </p:spPr>
        <p:txBody>
          <a:bodyPr/>
          <a:lstStyle/>
          <a:p>
            <a:r>
              <a:rPr lang="en-US" dirty="0"/>
              <a:t>Please record your first and last name on all of your assignments.</a:t>
            </a:r>
          </a:p>
        </p:txBody>
      </p:sp>
      <p:pic>
        <p:nvPicPr>
          <p:cNvPr id="42" name="Picture Placeholder 41" descr="Checkmark">
            <a:extLst>
              <a:ext uri="{FF2B5EF4-FFF2-40B4-BE49-F238E27FC236}">
                <a16:creationId xmlns:a16="http://schemas.microsoft.com/office/drawing/2014/main" id="{DD07C92E-2E35-B39C-2A11-EFFEA04C237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46413" t="-50148" r="-53884" b="-50148"/>
          <a:stretch/>
        </p:blipFill>
        <p:spPr>
          <a:xfrm>
            <a:off x="5105845" y="3979906"/>
            <a:ext cx="1041323" cy="1041323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D513CE-6CC6-A498-CF9D-9FD87F7B10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976324"/>
            <a:ext cx="2095046" cy="1134239"/>
          </a:xfrm>
        </p:spPr>
        <p:txBody>
          <a:bodyPr>
            <a:normAutofit/>
          </a:bodyPr>
          <a:lstStyle/>
          <a:p>
            <a:r>
              <a:rPr lang="en-US" dirty="0"/>
              <a:t>Completed assignments should be turned in to the tray on the table in the front of the room.</a:t>
            </a:r>
          </a:p>
        </p:txBody>
      </p:sp>
      <p:pic>
        <p:nvPicPr>
          <p:cNvPr id="44" name="Picture Placeholder 43" descr="Open Book">
            <a:extLst>
              <a:ext uri="{FF2B5EF4-FFF2-40B4-BE49-F238E27FC236}">
                <a16:creationId xmlns:a16="http://schemas.microsoft.com/office/drawing/2014/main" id="{625E4438-EC81-31F3-6C43-3B0AB793D477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36147" t="-41161" r="-46175" b="-41161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307B89-F4D9-A94F-B070-A974CB0E40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19533" y="3976324"/>
            <a:ext cx="2095046" cy="1134239"/>
          </a:xfrm>
        </p:spPr>
        <p:txBody>
          <a:bodyPr/>
          <a:lstStyle/>
          <a:p>
            <a:r>
              <a:rPr lang="en-US" dirty="0"/>
              <a:t>Assignments will be graded and returned to you each Friday.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DA1D6ABE-9DA6-2886-1E3E-9BA06635B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11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CCA41F-C15A-9767-7BD6-5C119ECC32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599" y="922397"/>
            <a:ext cx="5386013" cy="88073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2AF241E-8502-0990-0B23-78FA87ACBF65}"/>
              </a:ext>
            </a:extLst>
          </p:cNvPr>
          <p:cNvCxnSpPr>
            <a:cxnSpLocks/>
          </p:cNvCxnSpPr>
          <p:nvPr/>
        </p:nvCxnSpPr>
        <p:spPr>
          <a:xfrm flipH="1">
            <a:off x="6147168" y="798399"/>
            <a:ext cx="372387" cy="601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948A3AA-E87C-4849-F3AD-383E3043F8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4534" y="1803129"/>
            <a:ext cx="7225010" cy="347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B4E859-F87F-00AE-00EB-3A8FEE1B8D99}"/>
              </a:ext>
            </a:extLst>
          </p:cNvPr>
          <p:cNvSpPr txBox="1"/>
          <p:nvPr/>
        </p:nvSpPr>
        <p:spPr>
          <a:xfrm>
            <a:off x="5477905" y="5546721"/>
            <a:ext cx="5613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is where students will find their clearance packet and associated resources</a:t>
            </a:r>
          </a:p>
        </p:txBody>
      </p:sp>
    </p:spTree>
    <p:extLst>
      <p:ext uri="{BB962C8B-B14F-4D97-AF65-F5344CB8AC3E}">
        <p14:creationId xmlns:p14="http://schemas.microsoft.com/office/powerpoint/2010/main" val="1343766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BD1E34-E945-C29E-7FC5-D0E31EBFD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0EBB1-6815-C074-E9AD-3CAEE6968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58" y="2287088"/>
            <a:ext cx="3933879" cy="22838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Requirements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7F847D-648A-3B8E-B011-770102C35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DDB5465-9E80-624E-8D53-02EDD949E0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2600329"/>
              </p:ext>
            </p:extLst>
          </p:nvPr>
        </p:nvGraphicFramePr>
        <p:xfrm>
          <a:off x="5287617" y="1534602"/>
          <a:ext cx="6088932" cy="4786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8195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14B44-2490-FBCE-2A49-636ECF15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69D40-E42F-02BF-C8D2-78905D5AD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108" y="2287088"/>
            <a:ext cx="3631729" cy="2283824"/>
          </a:xfrm>
        </p:spPr>
        <p:txBody>
          <a:bodyPr/>
          <a:lstStyle/>
          <a:p>
            <a:r>
              <a:rPr lang="en-US" sz="4400" dirty="0"/>
              <a:t>Program Coordinator Resources Tab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29BC2F0-F787-79CD-3C46-42AAB68FA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13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0EF16F-0331-F2C1-2C0D-02649EB61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6599" y="922397"/>
            <a:ext cx="5386013" cy="88073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838E291-7B2F-9A24-230B-7F65897F9B13}"/>
              </a:ext>
            </a:extLst>
          </p:cNvPr>
          <p:cNvCxnSpPr>
            <a:cxnSpLocks/>
          </p:cNvCxnSpPr>
          <p:nvPr/>
        </p:nvCxnSpPr>
        <p:spPr>
          <a:xfrm>
            <a:off x="8265977" y="805855"/>
            <a:ext cx="502124" cy="575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D99368E-E9CA-38DD-BD35-A9210838F4B2}"/>
              </a:ext>
            </a:extLst>
          </p:cNvPr>
          <p:cNvSpPr txBox="1"/>
          <p:nvPr/>
        </p:nvSpPr>
        <p:spPr>
          <a:xfrm>
            <a:off x="5577118" y="5164372"/>
            <a:ext cx="5613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is where program coordinators can find the student processing roster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ECFBEA-8653-20C8-597C-1C2A98C8933A}"/>
              </a:ext>
            </a:extLst>
          </p:cNvPr>
          <p:cNvSpPr/>
          <p:nvPr/>
        </p:nvSpPr>
        <p:spPr>
          <a:xfrm>
            <a:off x="4946599" y="1693628"/>
            <a:ext cx="4897116" cy="1502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841234-DC76-1D80-56CB-90C20774C5B9}"/>
              </a:ext>
            </a:extLst>
          </p:cNvPr>
          <p:cNvSpPr/>
          <p:nvPr/>
        </p:nvSpPr>
        <p:spPr>
          <a:xfrm>
            <a:off x="5149607" y="3622482"/>
            <a:ext cx="4897116" cy="1502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AF70B1E-3727-C948-6D73-CFF3B6D064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461"/>
          <a:stretch>
            <a:fillRect/>
          </a:stretch>
        </p:blipFill>
        <p:spPr>
          <a:xfrm>
            <a:off x="5046566" y="2345507"/>
            <a:ext cx="6940945" cy="254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92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422" y="2287088"/>
            <a:ext cx="4016416" cy="2283824"/>
          </a:xfrm>
        </p:spPr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Program Coordinator Requirements</a:t>
            </a:r>
            <a:endParaRPr lang="en-US" sz="4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US" dirty="0"/>
              <a:t>Email all completed documents in one group email to </a:t>
            </a:r>
            <a:r>
              <a:rPr lang="en-US" sz="1000" dirty="0">
                <a:solidFill>
                  <a:srgbClr val="7030A0"/>
                </a:solidFill>
              </a:rPr>
              <a:t>nursing.education@samc.com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DEDC41-3977-462C-A56C-268F31CB5F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19533" y="1582467"/>
            <a:ext cx="2095046" cy="1826703"/>
          </a:xfrm>
        </p:spPr>
        <p:txBody>
          <a:bodyPr>
            <a:normAutofit/>
          </a:bodyPr>
          <a:lstStyle/>
          <a:p>
            <a:r>
              <a:rPr lang="en-US" dirty="0"/>
              <a:t>Please place the CCPS # </a:t>
            </a:r>
            <a:r>
              <a:rPr lang="en-US" b="1" dirty="0"/>
              <a:t>AND</a:t>
            </a:r>
            <a:r>
              <a:rPr lang="en-US" dirty="0"/>
              <a:t> the Complio ID in the subject of the email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US" dirty="0"/>
              <a:t>Do </a:t>
            </a:r>
            <a:r>
              <a:rPr lang="en-US" b="1" dirty="0"/>
              <a:t>NOT</a:t>
            </a:r>
            <a:r>
              <a:rPr lang="en-US" dirty="0"/>
              <a:t> send individual vaccine records or titer results. The date on the roster verifies the information to be true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3E86EAF-D8FA-4229-BD4A-CCAAF9A19DD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19533" y="3630092"/>
            <a:ext cx="2095046" cy="1826703"/>
          </a:xfrm>
        </p:spPr>
        <p:txBody>
          <a:bodyPr>
            <a:normAutofit/>
          </a:bodyPr>
          <a:lstStyle/>
          <a:p>
            <a:r>
              <a:rPr lang="en-US" dirty="0"/>
              <a:t>Do </a:t>
            </a:r>
            <a:r>
              <a:rPr lang="en-US" b="1" dirty="0"/>
              <a:t>NOT</a:t>
            </a:r>
            <a:r>
              <a:rPr lang="en-US" dirty="0"/>
              <a:t> ask your students to send information directly</a:t>
            </a:r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14</a:t>
            </a:fld>
            <a:endParaRPr lang="en-US" dirty="0"/>
          </a:p>
        </p:txBody>
      </p:sp>
      <p:pic>
        <p:nvPicPr>
          <p:cNvPr id="9" name="Graphic 8" descr="Badge 1 outline">
            <a:extLst>
              <a:ext uri="{FF2B5EF4-FFF2-40B4-BE49-F238E27FC236}">
                <a16:creationId xmlns:a16="http://schemas.microsoft.com/office/drawing/2014/main" id="{A82BA001-884B-5E8F-1CFF-12A952D485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137447" y="1977887"/>
            <a:ext cx="914400" cy="914400"/>
          </a:xfrm>
          <a:prstGeom prst="rect">
            <a:avLst/>
          </a:prstGeom>
        </p:spPr>
      </p:pic>
      <p:pic>
        <p:nvPicPr>
          <p:cNvPr id="13" name="Graphic 12" descr="Badge outline">
            <a:extLst>
              <a:ext uri="{FF2B5EF4-FFF2-40B4-BE49-F238E27FC236}">
                <a16:creationId xmlns:a16="http://schemas.microsoft.com/office/drawing/2014/main" id="{D0461ED8-4F0A-C694-37A8-485D8B5DF1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8816" y="1977887"/>
            <a:ext cx="914400" cy="914400"/>
          </a:xfrm>
          <a:prstGeom prst="rect">
            <a:avLst/>
          </a:prstGeom>
        </p:spPr>
      </p:pic>
      <p:pic>
        <p:nvPicPr>
          <p:cNvPr id="17" name="Graphic 16" descr="Badge 3 outline">
            <a:extLst>
              <a:ext uri="{FF2B5EF4-FFF2-40B4-BE49-F238E27FC236}">
                <a16:creationId xmlns:a16="http://schemas.microsoft.com/office/drawing/2014/main" id="{F38D1458-6610-E1B3-AB77-1FB971264C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7447" y="4061133"/>
            <a:ext cx="914400" cy="914400"/>
          </a:xfrm>
          <a:prstGeom prst="rect">
            <a:avLst/>
          </a:prstGeom>
        </p:spPr>
      </p:pic>
      <p:pic>
        <p:nvPicPr>
          <p:cNvPr id="20" name="Graphic 19" descr="Badge 4 outline">
            <a:extLst>
              <a:ext uri="{FF2B5EF4-FFF2-40B4-BE49-F238E27FC236}">
                <a16:creationId xmlns:a16="http://schemas.microsoft.com/office/drawing/2014/main" id="{D20ADDAF-1414-F795-91A7-E804D8B031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5341" y="40611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05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77EEEC-411E-1B5B-7DED-D5AF886C2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9FF96B15-8338-45D5-A943-561235072D66}" type="slidenum">
              <a:rPr lang="en-US" noProof="0" smtClean="0"/>
              <a:pPr>
                <a:spcAft>
                  <a:spcPts val="600"/>
                </a:spcAft>
              </a:pPr>
              <a:t>15</a:t>
            </a:fld>
            <a:endParaRPr lang="en-US" noProof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D08F211-3B5D-4B26-027C-6802FBDDE3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18264" y="1063416"/>
            <a:ext cx="4848217" cy="18267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Float Areas</a:t>
            </a:r>
          </a:p>
          <a:p>
            <a:r>
              <a:rPr lang="en-US" sz="2000" dirty="0">
                <a:solidFill>
                  <a:schemeClr val="tx1"/>
                </a:solidFill>
              </a:rPr>
              <a:t>This document lists which approved float areas your students can go to based on your assigned home unit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09802F6-BAC6-9AE4-74DB-B8E101645D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18264" y="3004945"/>
            <a:ext cx="5837131" cy="24916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Nursing Clinical Department Contacts</a:t>
            </a:r>
          </a:p>
          <a:p>
            <a:r>
              <a:rPr lang="en-US" sz="2000" dirty="0"/>
              <a:t>Contacts for each nursing unit and float area</a:t>
            </a:r>
          </a:p>
          <a:p>
            <a:r>
              <a:rPr lang="en-US" sz="2000" dirty="0"/>
              <a:t>Instructors must send an email to the float area manager/educator with their schedule for the rotation showing which students will be floating to specific areas</a:t>
            </a:r>
          </a:p>
          <a:p>
            <a:endParaRPr lang="en-US" sz="20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E5D8943-D90F-E908-67A8-25D9F13C8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113" y="1693863"/>
            <a:ext cx="3860800" cy="1735137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Additional Resources on Website</a:t>
            </a:r>
            <a:endParaRPr lang="en-US" sz="4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A38EE85-F4E2-778E-832B-88DBECD44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249" y="4120959"/>
            <a:ext cx="5075583" cy="146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598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49D963-F590-3F3C-F99B-3DB407247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A260-5382-8A6F-6ED7-A34D2F48B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58" y="2287088"/>
            <a:ext cx="3933879" cy="22838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Approval Process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39A1BB-CF00-C4B6-B692-06FFF736A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16</a:t>
            </a:fld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BBD82E2-DE21-169E-A1A7-BD7EFD59FD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9134571"/>
              </p:ext>
            </p:extLst>
          </p:nvPr>
        </p:nvGraphicFramePr>
        <p:xfrm>
          <a:off x="5687554" y="2059386"/>
          <a:ext cx="5503185" cy="3938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5743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495FDB2-AFE9-4654-B647-0B61FFE74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907" y="1693331"/>
            <a:ext cx="3860260" cy="2183343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Student Processing Roster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1F545D-EFC6-4292-A41D-186A85833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E59E7-4ACA-354D-B7B9-2DF31F546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17</a:t>
            </a:fld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9E0EDB21-007C-DE7A-4C9A-5D4677C4D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572078"/>
            <a:ext cx="5690518" cy="419054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49523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AF7FB2-1045-1BC0-10A2-845380295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8546D-E55D-7D26-8EEB-71C4EC23C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31" y="2287088"/>
            <a:ext cx="3438881" cy="22838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Flu Vaccine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64A3B9-EEE1-4B21-DF54-E28CA8441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685476-97E1-6F84-C9F4-9FBD29405685}"/>
              </a:ext>
            </a:extLst>
          </p:cNvPr>
          <p:cNvSpPr txBox="1"/>
          <p:nvPr/>
        </p:nvSpPr>
        <p:spPr>
          <a:xfrm>
            <a:off x="5319713" y="1842611"/>
            <a:ext cx="61055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Flu Season is October through March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We can accept your vaccine as early as August 1</a:t>
            </a:r>
            <a:r>
              <a:rPr lang="en-US" baseline="30000" dirty="0"/>
              <a:t>st</a:t>
            </a:r>
            <a:r>
              <a:rPr lang="en-US" dirty="0"/>
              <a:t> </a:t>
            </a:r>
          </a:p>
          <a:p>
            <a:pPr lvl="1">
              <a:buClr>
                <a:schemeClr val="accent1"/>
              </a:buClr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If your rotation dates occur during Flu Season, please have each of your students complete our Required Flu Vaccine Survey using the QR code: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E5E2CF-C036-6359-D2A8-CB3959FA2B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090" y="4409941"/>
            <a:ext cx="1668887" cy="1668887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35C89E-2E94-B425-074B-FFF391D4D46F}"/>
              </a:ext>
            </a:extLst>
          </p:cNvPr>
          <p:cNvSpPr txBox="1"/>
          <p:nvPr/>
        </p:nvSpPr>
        <p:spPr>
          <a:xfrm>
            <a:off x="9579878" y="4774396"/>
            <a:ext cx="22686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The QR code is available on the student roster as well</a:t>
            </a:r>
          </a:p>
        </p:txBody>
      </p:sp>
    </p:spTree>
    <p:extLst>
      <p:ext uri="{BB962C8B-B14F-4D97-AF65-F5344CB8AC3E}">
        <p14:creationId xmlns:p14="http://schemas.microsoft.com/office/powerpoint/2010/main" val="2516278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4F05A8-671A-E406-688F-600D55E28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1A4E8-8BC3-92EE-8194-08E78D531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31" y="2287088"/>
            <a:ext cx="3438881" cy="22838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General Badge Info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40322A-149D-B370-1DAA-9658E568B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19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9A9261-C199-DA19-7FAF-3B685A00579F}"/>
              </a:ext>
            </a:extLst>
          </p:cNvPr>
          <p:cNvSpPr txBox="1"/>
          <p:nvPr/>
        </p:nvSpPr>
        <p:spPr>
          <a:xfrm>
            <a:off x="5548313" y="2105025"/>
            <a:ext cx="302418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School badge is always required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OB students will need a SAMC badge to obtain access to those units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Other students will not receive a SAMC student badge</a:t>
            </a:r>
          </a:p>
        </p:txBody>
      </p:sp>
      <p:pic>
        <p:nvPicPr>
          <p:cNvPr id="5" name="Graphic 4" descr="Employee badge outline">
            <a:extLst>
              <a:ext uri="{FF2B5EF4-FFF2-40B4-BE49-F238E27FC236}">
                <a16:creationId xmlns:a16="http://schemas.microsoft.com/office/drawing/2014/main" id="{D736B85A-D590-611B-FC86-9A1753F3E1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52389" y="2287089"/>
            <a:ext cx="2513512" cy="251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1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88723-F88E-4F02-B1A9-D1224233B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B5742-D468-45B7-9156-641CD4D80A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1255326"/>
            <a:ext cx="3852000" cy="720000"/>
          </a:xfrm>
        </p:spPr>
        <p:txBody>
          <a:bodyPr>
            <a:normAutofit/>
          </a:bodyPr>
          <a:lstStyle/>
          <a:p>
            <a:r>
              <a:rPr lang="en-US" dirty="0"/>
              <a:t>Introductions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D3AC9-532C-45CE-A886-41FE54A32E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2067670"/>
            <a:ext cx="3852000" cy="720000"/>
          </a:xfrm>
        </p:spPr>
        <p:txBody>
          <a:bodyPr>
            <a:normAutofit/>
          </a:bodyPr>
          <a:lstStyle/>
          <a:p>
            <a:r>
              <a:rPr lang="en-US" dirty="0"/>
              <a:t>Website Resources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033E00-5119-4205-BD29-9D1A753BE3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2880015"/>
            <a:ext cx="3852000" cy="720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Instructor &amp; Student Clearance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0A6450-4901-4648-A1D8-F9E19429FA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3692360"/>
            <a:ext cx="3852000" cy="720000"/>
          </a:xfrm>
        </p:spPr>
        <p:txBody>
          <a:bodyPr>
            <a:normAutofit/>
          </a:bodyPr>
          <a:lstStyle/>
          <a:p>
            <a:r>
              <a:rPr lang="en-US" dirty="0"/>
              <a:t>EHR Access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6A07C8-F3A3-4A79-ADA4-D3DF410E68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0" y="4504705"/>
            <a:ext cx="3852000" cy="720000"/>
          </a:xfrm>
        </p:spPr>
        <p:txBody>
          <a:bodyPr/>
          <a:lstStyle/>
          <a:p>
            <a:r>
              <a:rPr lang="en-US" dirty="0"/>
              <a:t>Float Areas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48CA6F-C72D-F944-B10D-0504BB669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2</a:t>
            </a:fld>
            <a:endParaRPr lang="en-US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CAA8EEB4-51D7-E7B5-9337-25BE82D8D9C6}"/>
              </a:ext>
            </a:extLst>
          </p:cNvPr>
          <p:cNvSpPr txBox="1">
            <a:spLocks/>
          </p:cNvSpPr>
          <p:nvPr/>
        </p:nvSpPr>
        <p:spPr>
          <a:xfrm>
            <a:off x="6096000" y="5348785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5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1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Clinical Day Information</a:t>
            </a:r>
          </a:p>
        </p:txBody>
      </p:sp>
    </p:spTree>
    <p:extLst>
      <p:ext uri="{BB962C8B-B14F-4D97-AF65-F5344CB8AC3E}">
        <p14:creationId xmlns:p14="http://schemas.microsoft.com/office/powerpoint/2010/main" val="944875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AA863E-D74C-C28F-1292-02E879BFC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6DE93-F2BF-EC9B-35C7-666256A4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31" y="2287088"/>
            <a:ext cx="3438881" cy="22838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Employee FAQs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02689B-FA43-97B3-CC39-A2AAB3387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20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04AFF9-AB6E-FA3F-EDC8-082DDB6C6218}"/>
              </a:ext>
            </a:extLst>
          </p:cNvPr>
          <p:cNvSpPr txBox="1"/>
          <p:nvPr/>
        </p:nvSpPr>
        <p:spPr>
          <a:xfrm>
            <a:off x="6486524" y="2195036"/>
            <a:ext cx="538638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If the instructor or student are also an employee, they are not to use their employee badge during clinical hours to gain access to rooms...</a:t>
            </a:r>
          </a:p>
          <a:p>
            <a:endParaRPr lang="en-US" dirty="0"/>
          </a:p>
          <a:p>
            <a:r>
              <a:rPr lang="en-US" dirty="0"/>
              <a:t>Employees are not to do work in their job role during clinical hours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When logging into EPIC, ensure you are using the student role (not your employee role)</a:t>
            </a:r>
          </a:p>
        </p:txBody>
      </p:sp>
      <p:pic>
        <p:nvPicPr>
          <p:cNvPr id="5" name="Graphic 4" descr="Classroom outline">
            <a:extLst>
              <a:ext uri="{FF2B5EF4-FFF2-40B4-BE49-F238E27FC236}">
                <a16:creationId xmlns:a16="http://schemas.microsoft.com/office/drawing/2014/main" id="{DF42E1C5-E331-CDA9-9621-8B9F60C18E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68730" y="4419957"/>
            <a:ext cx="914400" cy="914400"/>
          </a:xfrm>
          <a:prstGeom prst="rect">
            <a:avLst/>
          </a:prstGeom>
        </p:spPr>
      </p:pic>
      <p:pic>
        <p:nvPicPr>
          <p:cNvPr id="11" name="Graphic 10" descr="Employee badge outline">
            <a:extLst>
              <a:ext uri="{FF2B5EF4-FFF2-40B4-BE49-F238E27FC236}">
                <a16:creationId xmlns:a16="http://schemas.microsoft.com/office/drawing/2014/main" id="{16968ED0-70CD-CA50-B4F6-658E67F097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8730" y="2207400"/>
            <a:ext cx="914400" cy="914400"/>
          </a:xfrm>
          <a:prstGeom prst="rect">
            <a:avLst/>
          </a:prstGeom>
        </p:spPr>
      </p:pic>
      <p:pic>
        <p:nvPicPr>
          <p:cNvPr id="13" name="Graphic 12" descr="No sign outline">
            <a:extLst>
              <a:ext uri="{FF2B5EF4-FFF2-40B4-BE49-F238E27FC236}">
                <a16:creationId xmlns:a16="http://schemas.microsoft.com/office/drawing/2014/main" id="{5D741BF4-56D4-767C-A6C5-3A1D4FF550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8730" y="33159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070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513B04-A7D7-9CF0-0077-250D916E3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665E6-CE4C-2E6D-8068-A84122C96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31" y="2287088"/>
            <a:ext cx="3438881" cy="2283824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chemeClr val="bg1"/>
                </a:solidFill>
              </a:rPr>
              <a:t>EHR Access Process - Updated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FAA36-2E38-F203-EAEE-887B4C808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15A170-6153-5009-A2C4-4881D8B3921B}"/>
              </a:ext>
            </a:extLst>
          </p:cNvPr>
          <p:cNvSpPr txBox="1"/>
          <p:nvPr/>
        </p:nvSpPr>
        <p:spPr>
          <a:xfrm>
            <a:off x="5291138" y="1789480"/>
            <a:ext cx="61055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Once students/instructors are cleared, then our team requests network access (Turn around time for this process is approximately </a:t>
            </a:r>
            <a:r>
              <a:rPr lang="en-US" dirty="0">
                <a:highlight>
                  <a:srgbClr val="FFFF00"/>
                </a:highlight>
              </a:rPr>
              <a:t>3 weeks)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Once we hear back from our system office that your account has been created, we do a few things:</a:t>
            </a:r>
          </a:p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Enterprise Team will load the Epic e-learning to everyone's HealthStream account</a:t>
            </a:r>
          </a:p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We will send a Network Access form to the Instructor with everyone's Network ID, initial password and Healthstream ID &amp; Password</a:t>
            </a:r>
          </a:p>
        </p:txBody>
      </p:sp>
    </p:spTree>
    <p:extLst>
      <p:ext uri="{BB962C8B-B14F-4D97-AF65-F5344CB8AC3E}">
        <p14:creationId xmlns:p14="http://schemas.microsoft.com/office/powerpoint/2010/main" val="4259323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7C0B9-E883-0A5F-2A27-FEEDA8B52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FF74EBF-C8B3-A4E3-35F6-16C4D6B68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907" y="1693331"/>
            <a:ext cx="3860260" cy="2183343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Student Network Access Form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66D211-AAF8-5B21-2E83-78141EB52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B7E01-C616-0DE7-3082-AB6A0FFCB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22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0A8E5C-38F1-982C-3205-6C50D4AAC0F7}"/>
              </a:ext>
            </a:extLst>
          </p:cNvPr>
          <p:cNvSpPr txBox="1"/>
          <p:nvPr/>
        </p:nvSpPr>
        <p:spPr>
          <a:xfrm>
            <a:off x="1153907" y="4333672"/>
            <a:ext cx="41038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Instructor info is at the top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Student info will be in the rows below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DA41E4-7AC5-956B-F97E-6AF48213E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639" y="1523999"/>
            <a:ext cx="6045355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68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B3593C-E4AC-7B32-4CD6-2468FAA2C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D4936-8C82-EEE2-9B61-2A8ED04E1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31" y="2287088"/>
            <a:ext cx="3438881" cy="22838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Steps to Obtaining Epic Access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4141A-DBCB-DFF6-C986-D6D969EC6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23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04EB443-E27B-A285-8D5D-FC354E0969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2933210"/>
              </p:ext>
            </p:extLst>
          </p:nvPr>
        </p:nvGraphicFramePr>
        <p:xfrm>
          <a:off x="5381625" y="1590675"/>
          <a:ext cx="5817344" cy="4547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01D3159-4D4A-AE12-395D-6C3683B32577}"/>
              </a:ext>
            </a:extLst>
          </p:cNvPr>
          <p:cNvSpPr txBox="1"/>
          <p:nvPr/>
        </p:nvSpPr>
        <p:spPr>
          <a:xfrm>
            <a:off x="6162675" y="773048"/>
            <a:ext cx="3619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Secure Your Network Account</a:t>
            </a:r>
          </a:p>
        </p:txBody>
      </p:sp>
      <p:pic>
        <p:nvPicPr>
          <p:cNvPr id="9" name="Graphic 8" descr="Badge 1 with solid fill">
            <a:extLst>
              <a:ext uri="{FF2B5EF4-FFF2-40B4-BE49-F238E27FC236}">
                <a16:creationId xmlns:a16="http://schemas.microsoft.com/office/drawing/2014/main" id="{D54CAE33-956F-6711-04E7-6422D29A4C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48275" y="5005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34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6C4E5-06B2-521C-D9C3-C31997680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AA0F3-32FD-5650-EC2A-CC478F71C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31" y="2287088"/>
            <a:ext cx="3438881" cy="22838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Steps to Obtaining Epic Access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3C70E6-F04D-B411-5324-97DF4AB6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24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99B87B1-8CC7-7870-2279-02FB4AAC23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1440893"/>
              </p:ext>
            </p:extLst>
          </p:nvPr>
        </p:nvGraphicFramePr>
        <p:xfrm>
          <a:off x="5381625" y="1590675"/>
          <a:ext cx="5817344" cy="351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23EA713-F9F1-8107-2DBF-2A4F3F7D7D52}"/>
              </a:ext>
            </a:extLst>
          </p:cNvPr>
          <p:cNvSpPr txBox="1"/>
          <p:nvPr/>
        </p:nvSpPr>
        <p:spPr>
          <a:xfrm>
            <a:off x="6162675" y="773048"/>
            <a:ext cx="3619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Complete your eLearning via HealthStream:</a:t>
            </a:r>
          </a:p>
        </p:txBody>
      </p:sp>
      <p:pic>
        <p:nvPicPr>
          <p:cNvPr id="7" name="Graphic 6" descr="Badge with solid fill">
            <a:extLst>
              <a:ext uri="{FF2B5EF4-FFF2-40B4-BE49-F238E27FC236}">
                <a16:creationId xmlns:a16="http://schemas.microsoft.com/office/drawing/2014/main" id="{A19ADD23-DC85-F13C-701F-E75EBC9D3A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48275" y="606216"/>
            <a:ext cx="914400" cy="914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1CD19E-3F34-F223-0FB5-81EBEB0228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75" y="5105400"/>
            <a:ext cx="1487294" cy="1394338"/>
          </a:xfrm>
          <a:prstGeom prst="rect">
            <a:avLst/>
          </a:prstGeom>
        </p:spPr>
      </p:pic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1D9743D-D6B7-929D-6BBA-11EA166179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1625" y="5140429"/>
            <a:ext cx="4046619" cy="132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329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388A4-0D34-6809-11C8-0F5348282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559D9-5647-CD60-9E9B-EAF707786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31" y="2287088"/>
            <a:ext cx="3438881" cy="22838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Steps to Obtaining Epic Access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3DC361-1183-16FA-A164-4C3A33B18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25</a:t>
            </a:fld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5D5939E-667A-8DC1-9E88-FBF54E9241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3452334"/>
              </p:ext>
            </p:extLst>
          </p:nvPr>
        </p:nvGraphicFramePr>
        <p:xfrm>
          <a:off x="5381625" y="1771650"/>
          <a:ext cx="5817344" cy="4133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F3A409-6965-D93C-4634-48C89E4E624C}"/>
              </a:ext>
            </a:extLst>
          </p:cNvPr>
          <p:cNvSpPr txBox="1"/>
          <p:nvPr/>
        </p:nvSpPr>
        <p:spPr>
          <a:xfrm>
            <a:off x="6162675" y="773048"/>
            <a:ext cx="3619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Submit a ServiceNow ticket to Unlock Your Epic Access</a:t>
            </a:r>
          </a:p>
        </p:txBody>
      </p:sp>
      <p:pic>
        <p:nvPicPr>
          <p:cNvPr id="8" name="Graphic 7" descr="Badge 3 with solid fill">
            <a:extLst>
              <a:ext uri="{FF2B5EF4-FFF2-40B4-BE49-F238E27FC236}">
                <a16:creationId xmlns:a16="http://schemas.microsoft.com/office/drawing/2014/main" id="{FA18967F-66CE-71D3-67F2-970643A356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48275" y="60621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83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56873-E3C1-9E57-4FF6-6B6A8F692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Job Aid for Epic Unblock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91B2225-74C1-5968-8D05-7405EF3CE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26</a:t>
            </a:fld>
            <a:endParaRPr lang="en-US" noProof="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91542EA3-A8E7-9A78-D8DD-FF6053CCF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283" y="295729"/>
            <a:ext cx="4000670" cy="42751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0B55EA-5F3B-FF0C-8293-8BE924B0F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925" y="2261609"/>
            <a:ext cx="3912356" cy="447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70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0D1306-32D5-D4EC-E4FC-EF2511C24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18E42-0CB8-8364-1C04-5830130F3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31" y="2287088"/>
            <a:ext cx="3438881" cy="2283824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Password Recovery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C40658-1124-FAC1-BCCD-3A1103114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27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FB671D-BCC5-E445-3C5A-DEEFDCD33FF2}"/>
              </a:ext>
            </a:extLst>
          </p:cNvPr>
          <p:cNvSpPr txBox="1"/>
          <p:nvPr/>
        </p:nvSpPr>
        <p:spPr>
          <a:xfrm>
            <a:off x="5214938" y="2016367"/>
            <a:ext cx="6105524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Students and faculty who have forgotten their password must go through the Service Desk (By calling 559-450-3200 or using hospital phone dial 5-3200) and will be asked a series of questions to positively ID them before changing the password.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The mobile number entry is meant to make Service Desk assisted password resets easier and will only be used for such.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You may be asked to go into the Microsoft Account Portal to secure your account if there are issues with logging in.</a:t>
            </a:r>
            <a:endParaRPr lang="en-US" sz="1600" kern="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5286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F0AE-7E5B-5866-B3E4-C62D6DF6F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2287088"/>
            <a:ext cx="3812787" cy="2283824"/>
          </a:xfrm>
        </p:spPr>
        <p:txBody>
          <a:bodyPr/>
          <a:lstStyle/>
          <a:p>
            <a:r>
              <a:rPr lang="en-US" sz="4400" dirty="0"/>
              <a:t>EHR Access for Instructors - NEW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E58224-B82F-D0E0-719D-60071D20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28</a:t>
            </a:fld>
            <a:endParaRPr lang="en-US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84FB0E-EDB6-FC30-4454-9EE0B22BA3B3}"/>
              </a:ext>
            </a:extLst>
          </p:cNvPr>
          <p:cNvSpPr txBox="1"/>
          <p:nvPr/>
        </p:nvSpPr>
        <p:spPr>
          <a:xfrm>
            <a:off x="5305426" y="2508372"/>
            <a:ext cx="610552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Instructors who would like to take the in-person virtual class: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Inpatient RN Epic Training Classes are offered weekly on Wednesday from 0645 to 1600.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Completion of in person class &amp; e-learning would be required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Full inpatient RN access would be granted </a:t>
            </a:r>
          </a:p>
          <a:p>
            <a:pPr marL="914400" lvl="1" indent="-4572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No preceptor RN sign off is required</a:t>
            </a:r>
          </a:p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Instructors who are interested – please contact </a:t>
            </a:r>
            <a:r>
              <a:rPr lang="en-US" sz="1600" dirty="0">
                <a:hlinkClick r:id="rId2"/>
              </a:rPr>
              <a:t>nursing.education@samc.com</a:t>
            </a:r>
            <a:r>
              <a:rPr lang="en-US" sz="1600" dirty="0"/>
              <a:t> for registration</a:t>
            </a:r>
          </a:p>
        </p:txBody>
      </p:sp>
    </p:spTree>
    <p:extLst>
      <p:ext uri="{BB962C8B-B14F-4D97-AF65-F5344CB8AC3E}">
        <p14:creationId xmlns:p14="http://schemas.microsoft.com/office/powerpoint/2010/main" val="2134796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C670E-03B8-9C3F-44E9-DAC16DAB4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B0442-2817-8645-2176-A43BF84B2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2287088"/>
            <a:ext cx="3812787" cy="2283824"/>
          </a:xfrm>
        </p:spPr>
        <p:txBody>
          <a:bodyPr/>
          <a:lstStyle/>
          <a:p>
            <a:r>
              <a:rPr lang="en-US" sz="4400" dirty="0"/>
              <a:t>EHR Access for Instructors – SAMC Employees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61BCAF-CE07-8C61-F26B-4BC1D607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29</a:t>
            </a:fld>
            <a:endParaRPr lang="en-US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56757-F08F-358E-EFC8-DDB6FACF06B6}"/>
              </a:ext>
            </a:extLst>
          </p:cNvPr>
          <p:cNvSpPr txBox="1"/>
          <p:nvPr/>
        </p:nvSpPr>
        <p:spPr>
          <a:xfrm>
            <a:off x="5305426" y="1851147"/>
            <a:ext cx="61055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You have already attended Epic training &amp; completed e-learning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You will be allowed to use your inpatient access (as you do when working as an employee)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You must make a progress note for any chart you work in during instructor shifts notating “Working in role of Nursing instructor on this day (list day &amp; time)” 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You log in using your current network ID &amp; password</a:t>
            </a:r>
          </a:p>
        </p:txBody>
      </p:sp>
    </p:spTree>
    <p:extLst>
      <p:ext uri="{BB962C8B-B14F-4D97-AF65-F5344CB8AC3E}">
        <p14:creationId xmlns:p14="http://schemas.microsoft.com/office/powerpoint/2010/main" val="3233757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7BB6A-049C-45E8-AC09-2F0B9BB2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Introductions – </a:t>
            </a:r>
            <a:br>
              <a:rPr lang="en-US" dirty="0"/>
            </a:br>
            <a:r>
              <a:rPr lang="en-US" dirty="0"/>
              <a:t>SAMC, Development &amp; Support Services Team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C2495D-630A-AF42-97CB-9B1D6372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74782C-249A-0C5F-7E81-BF4EA154EACA}"/>
              </a:ext>
            </a:extLst>
          </p:cNvPr>
          <p:cNvSpPr/>
          <p:nvPr/>
        </p:nvSpPr>
        <p:spPr>
          <a:xfrm>
            <a:off x="6218422" y="2138679"/>
            <a:ext cx="4134118" cy="1532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FFC8FD-2EA3-AE3D-2556-4E64B9118B1D}"/>
              </a:ext>
            </a:extLst>
          </p:cNvPr>
          <p:cNvSpPr txBox="1"/>
          <p:nvPr/>
        </p:nvSpPr>
        <p:spPr>
          <a:xfrm>
            <a:off x="5460642" y="4851857"/>
            <a:ext cx="61045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Arial"/>
              <a:buChar char="•"/>
            </a:pPr>
            <a:r>
              <a:rPr lang="en-US" sz="1400" dirty="0"/>
              <a:t>Director – Maria Sanchez</a:t>
            </a:r>
          </a:p>
          <a:p>
            <a:pPr marL="285750" indent="-285750">
              <a:buClr>
                <a:schemeClr val="accent1"/>
              </a:buClr>
              <a:buFont typeface="Arial"/>
              <a:buChar char="•"/>
            </a:pPr>
            <a:r>
              <a:rPr lang="en-US" sz="1400" dirty="0"/>
              <a:t>Learning Management System Administrator – Emily Viikinsalo</a:t>
            </a:r>
          </a:p>
          <a:p>
            <a:pPr marL="285750" indent="-285750">
              <a:buClr>
                <a:schemeClr val="accent1"/>
              </a:buClr>
              <a:buFont typeface="Arial"/>
              <a:buChar char="•"/>
            </a:pPr>
            <a:r>
              <a:rPr lang="en-US" sz="1400" dirty="0"/>
              <a:t>Central Education Specialist – Karla Schramm</a:t>
            </a:r>
          </a:p>
          <a:p>
            <a:pPr marL="285750" indent="-285750">
              <a:buClr>
                <a:schemeClr val="accent1"/>
              </a:buClr>
              <a:buFont typeface="Arial"/>
              <a:buChar char="•"/>
            </a:pPr>
            <a:r>
              <a:rPr lang="en-US" sz="1400" dirty="0"/>
              <a:t>Central Education Specialist – Luz Frausto</a:t>
            </a:r>
          </a:p>
          <a:p>
            <a:pPr marL="285750" indent="-285750">
              <a:buClr>
                <a:schemeClr val="accent1"/>
              </a:buClr>
              <a:buFont typeface="Arial"/>
              <a:buChar char="•"/>
            </a:pPr>
            <a:r>
              <a:rPr lang="en-US" sz="1400" dirty="0"/>
              <a:t>Nurse Residency Program Coordinator – Savannah Pronovost</a:t>
            </a:r>
          </a:p>
          <a:p>
            <a:pPr marL="285750" indent="-285750">
              <a:buClr>
                <a:schemeClr val="accent1"/>
              </a:buClr>
              <a:buFont typeface="Arial"/>
              <a:buChar char="•"/>
            </a:pPr>
            <a:r>
              <a:rPr lang="en-US" sz="1400" dirty="0"/>
              <a:t>Administrative Assistant – Mai Chang</a:t>
            </a:r>
          </a:p>
        </p:txBody>
      </p:sp>
      <p:pic>
        <p:nvPicPr>
          <p:cNvPr id="31" name="Picture 30" descr="A person wearing glasses and a purple shirt&#10;&#10;AI-generated content may be incorrect.">
            <a:extLst>
              <a:ext uri="{FF2B5EF4-FFF2-40B4-BE49-F238E27FC236}">
                <a16:creationId xmlns:a16="http://schemas.microsoft.com/office/drawing/2014/main" id="{C87898B3-0CAF-64C5-9524-73CE4E27A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185" y="1657825"/>
            <a:ext cx="1117680" cy="1326025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2" name="Content Placeholder 4" descr="A person with long hair wearing glasses&#10;&#10;AI-generated content may be incorrect.">
            <a:extLst>
              <a:ext uri="{FF2B5EF4-FFF2-40B4-BE49-F238E27FC236}">
                <a16:creationId xmlns:a16="http://schemas.microsoft.com/office/drawing/2014/main" id="{0B072924-16DF-2858-31D1-6EBEA4E77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404" y="1660705"/>
            <a:ext cx="1127448" cy="1325785"/>
          </a:xfrm>
          <a:prstGeom prst="rect">
            <a:avLst/>
          </a:prstGeom>
          <a:ln w="889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4" name="Picture 33" descr="A person with blonde hair wearing a red and black leopard print shirt&#10;&#10;AI-generated content may be incorrect.">
            <a:extLst>
              <a:ext uri="{FF2B5EF4-FFF2-40B4-BE49-F238E27FC236}">
                <a16:creationId xmlns:a16="http://schemas.microsoft.com/office/drawing/2014/main" id="{7FE561B1-E75C-8C20-CB72-0D7387720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2391" y="1631369"/>
            <a:ext cx="1118407" cy="1326267"/>
          </a:xfrm>
          <a:prstGeom prst="rect">
            <a:avLst/>
          </a:prstGeom>
          <a:ln w="88900" cap="sq" cmpd="thickThin">
            <a:solidFill>
              <a:schemeClr val="accent3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6" name="Picture 35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03947B5D-CD22-A587-A8B9-467F0CA18B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0939" y="3284084"/>
            <a:ext cx="1128172" cy="1326267"/>
          </a:xfrm>
          <a:prstGeom prst="rect">
            <a:avLst/>
          </a:prstGeom>
          <a:ln w="88900" cap="sq" cmpd="thickThin">
            <a:solidFill>
              <a:schemeClr val="accent4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74FC7EF-35B0-3F87-C28F-4DCDE684A1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404" y="3284084"/>
            <a:ext cx="1148113" cy="1326268"/>
          </a:xfrm>
          <a:prstGeom prst="rect">
            <a:avLst/>
          </a:prstGeom>
          <a:ln w="88900" cap="sq" cmpd="thickThin">
            <a:solidFill>
              <a:schemeClr val="accent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26C182-2967-8E5A-2CA4-CE4ECAFDF6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0954" y="3199142"/>
            <a:ext cx="1330930" cy="153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686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8FA9D-0A2D-BC5C-A541-A4EFCDEB7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Clinical Day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2BF409-C8C3-60C1-1821-C3DD0FA6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30</a:t>
            </a:fld>
            <a:endParaRPr lang="en-US" noProof="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E865EF-B139-4E27-8C3E-45D82BC18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87342"/>
            <a:ext cx="3588689" cy="259001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2A3BE2-1578-DAD2-5FFD-E32F935BA36E}"/>
              </a:ext>
            </a:extLst>
          </p:cNvPr>
          <p:cNvSpPr txBox="1"/>
          <p:nvPr/>
        </p:nvSpPr>
        <p:spPr>
          <a:xfrm>
            <a:off x="5223284" y="3081374"/>
            <a:ext cx="610262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Designated student and instructor Parking is located at Herndon/Millbrook (NE corner) parking lot in front of C-Care, close to Herndon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Encourage carpooling and crossing Herndon in packs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No parking on campus is allowed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Obtain parking stickers from Public Safety (1149 building on East Warner). Provide vehicle make/model &amp; License plate #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Place sticker on the bottom right of the rear windshield, on the outside</a:t>
            </a:r>
          </a:p>
        </p:txBody>
      </p:sp>
    </p:spTree>
    <p:extLst>
      <p:ext uri="{BB962C8B-B14F-4D97-AF65-F5344CB8AC3E}">
        <p14:creationId xmlns:p14="http://schemas.microsoft.com/office/powerpoint/2010/main" val="10091660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AEF04-9AE7-8A74-DDA7-12C34CFBE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Clinical Day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41A311-621F-E90E-43CF-63939C79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31</a:t>
            </a:fld>
            <a:endParaRPr lang="en-US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DAF2A-BAA9-D82D-4C81-C6D56C071FD4}"/>
              </a:ext>
            </a:extLst>
          </p:cNvPr>
          <p:cNvSpPr txBox="1"/>
          <p:nvPr/>
        </p:nvSpPr>
        <p:spPr>
          <a:xfrm>
            <a:off x="5214067" y="1195461"/>
            <a:ext cx="610262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Everyone must enter the facility through a Patient/Visitor entrance.  Metal Detector scanning is performed when entering.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1 North 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2 North 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1 West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N95 Fit Testing is required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The mask ID is required on the processing roster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Students must bring the N95 that they have been fitted for, in the event they need it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SAMC will provide procedural masks/face shields as needed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Students will wear their school issued uniform and badge at all times</a:t>
            </a:r>
          </a:p>
        </p:txBody>
      </p:sp>
    </p:spTree>
    <p:extLst>
      <p:ext uri="{BB962C8B-B14F-4D97-AF65-F5344CB8AC3E}">
        <p14:creationId xmlns:p14="http://schemas.microsoft.com/office/powerpoint/2010/main" val="1264807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38175-F716-61AA-6DAD-268D713BC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Clinical Day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A2A915-4118-DB8C-4414-EF73EF56E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32</a:t>
            </a:fld>
            <a:endParaRPr lang="en-US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DB5939-D4E8-1E5B-6307-D68881BDAC61}"/>
              </a:ext>
            </a:extLst>
          </p:cNvPr>
          <p:cNvSpPr txBox="1"/>
          <p:nvPr/>
        </p:nvSpPr>
        <p:spPr>
          <a:xfrm>
            <a:off x="5269727" y="2136338"/>
            <a:ext cx="610262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No more than 10 students are allowed per clinical group.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If your group has more than 10 students, you will need to find them something else to do during the clinical day (stay on school campus, virtual study, etc.)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There will be some instances where you will need to “buddy up” 2 students with 1 RN, or potentially 1LVN student and 1 RN student with 1 preceptor.</a:t>
            </a:r>
          </a:p>
        </p:txBody>
      </p:sp>
    </p:spTree>
    <p:extLst>
      <p:ext uri="{BB962C8B-B14F-4D97-AF65-F5344CB8AC3E}">
        <p14:creationId xmlns:p14="http://schemas.microsoft.com/office/powerpoint/2010/main" val="354323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1">
            <a:extLst>
              <a:ext uri="{FF2B5EF4-FFF2-40B4-BE49-F238E27FC236}">
                <a16:creationId xmlns:a16="http://schemas.microsoft.com/office/drawing/2014/main" id="{43ECDC40-5447-17E9-C4BE-EC0043147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579" y="1167557"/>
            <a:ext cx="5121578" cy="5273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D6805A-F9AC-D205-908E-ABFCB2EFE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Float Areas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691871-C77C-41F4-4947-DCCBF6401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33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FB1A0B-F18A-B185-072A-8FB5C761C43C}"/>
              </a:ext>
            </a:extLst>
          </p:cNvPr>
          <p:cNvSpPr txBox="1"/>
          <p:nvPr/>
        </p:nvSpPr>
        <p:spPr>
          <a:xfrm>
            <a:off x="4902204" y="1167557"/>
            <a:ext cx="2024375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Instructors do </a:t>
            </a:r>
            <a:r>
              <a:rPr lang="en-US" sz="1400" b="1" dirty="0"/>
              <a:t>not</a:t>
            </a:r>
            <a:r>
              <a:rPr lang="en-US" sz="1400" dirty="0"/>
              <a:t> get to pick the float locations. This configuration is due to the changes that came with the new CCPS system.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IF you are an employee, you do </a:t>
            </a:r>
            <a:r>
              <a:rPr lang="en-US" sz="1400" b="1" dirty="0"/>
              <a:t>not</a:t>
            </a:r>
            <a:r>
              <a:rPr lang="en-US" sz="1400" dirty="0"/>
              <a:t> get to pull favors/rank and send students to areas not assigned.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400" dirty="0"/>
              <a:t>IF a float location is required due to the course objectives, </a:t>
            </a:r>
            <a:r>
              <a:rPr lang="en-US" sz="1400" b="1" dirty="0"/>
              <a:t>contact Maria.</a:t>
            </a:r>
          </a:p>
        </p:txBody>
      </p:sp>
    </p:spTree>
    <p:extLst>
      <p:ext uri="{BB962C8B-B14F-4D97-AF65-F5344CB8AC3E}">
        <p14:creationId xmlns:p14="http://schemas.microsoft.com/office/powerpoint/2010/main" val="25188780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06AB6-0FE3-80C5-5882-A6B4E723F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Clinical Day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48D2EC-1A2B-C0BE-0A90-76749368E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34</a:t>
            </a:fld>
            <a:endParaRPr lang="en-US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8221FF-2F6A-ED5D-6AC1-F60FB71A33E2}"/>
              </a:ext>
            </a:extLst>
          </p:cNvPr>
          <p:cNvSpPr txBox="1"/>
          <p:nvPr/>
        </p:nvSpPr>
        <p:spPr>
          <a:xfrm>
            <a:off x="5174311" y="1471701"/>
            <a:ext cx="615955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Breaks</a:t>
            </a:r>
          </a:p>
          <a:p>
            <a:pPr lvl="1"/>
            <a:r>
              <a:rPr lang="en-US" dirty="0"/>
              <a:t>Students may take breaks in designated areas</a:t>
            </a:r>
          </a:p>
          <a:p>
            <a:pPr lvl="1"/>
            <a:r>
              <a:rPr lang="en-US" dirty="0"/>
              <a:t>And do not gather in the cafeteria or break room in large groups</a:t>
            </a:r>
          </a:p>
          <a:p>
            <a:endParaRPr lang="en-US" dirty="0"/>
          </a:p>
          <a:p>
            <a:r>
              <a:rPr lang="en-US" dirty="0"/>
              <a:t>Most units at SAMC cannot accommodate post-conference </a:t>
            </a:r>
          </a:p>
          <a:p>
            <a:pPr lvl="1"/>
            <a:r>
              <a:rPr lang="en-US" dirty="0"/>
              <a:t>If there is a location on your home unit where you would like to have post-conference, please request permission from the unit manager</a:t>
            </a:r>
          </a:p>
          <a:p>
            <a:pPr lvl="1"/>
            <a:r>
              <a:rPr lang="en-US" dirty="0"/>
              <a:t>Otherwise, conduct your post-conference off SAMC campus (school campus, zoom, etc.)</a:t>
            </a:r>
          </a:p>
        </p:txBody>
      </p:sp>
    </p:spTree>
    <p:extLst>
      <p:ext uri="{BB962C8B-B14F-4D97-AF65-F5344CB8AC3E}">
        <p14:creationId xmlns:p14="http://schemas.microsoft.com/office/powerpoint/2010/main" val="842708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130D3-3261-1D2D-A5BC-44AA23C6C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Student/</a:t>
            </a:r>
            <a:br>
              <a:rPr lang="en-US" sz="4400" dirty="0"/>
            </a:br>
            <a:r>
              <a:rPr lang="en-US" sz="4400" dirty="0"/>
              <a:t>Instructor Injury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A625BC-6C51-99A3-56CC-A4949EB12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35</a:t>
            </a:fld>
            <a:endParaRPr lang="en-US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A748ED-A99F-7E27-6B27-C43BB5FC1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141" y="423368"/>
            <a:ext cx="1402749" cy="10048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B05C6B-514C-2A53-2AC9-703660868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686" y="434799"/>
            <a:ext cx="1476800" cy="9934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DFDD9B-BBFD-DE39-D02B-E44979A65FB1}"/>
              </a:ext>
            </a:extLst>
          </p:cNvPr>
          <p:cNvSpPr txBox="1"/>
          <p:nvPr/>
        </p:nvSpPr>
        <p:spPr>
          <a:xfrm>
            <a:off x="5086633" y="1553167"/>
            <a:ext cx="610410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If a student is injured during clinical time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Notify Maria immediately (559) 450-3226         or maria.sanchez@samc.com</a:t>
            </a:r>
          </a:p>
          <a:p>
            <a:pPr marL="1200150" lvl="2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If blood borne pathogen exposure, provide location, patient MRN, details about what happened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Notify your school administrator/faculty 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Follow your school process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We are not able to see your student in our Employee Health Department due to not having an employer relationship.</a:t>
            </a:r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742950" lvl="1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If needed, take student to Emergency Department or Urgent Care</a:t>
            </a:r>
          </a:p>
        </p:txBody>
      </p:sp>
    </p:spTree>
    <p:extLst>
      <p:ext uri="{BB962C8B-B14F-4D97-AF65-F5344CB8AC3E}">
        <p14:creationId xmlns:p14="http://schemas.microsoft.com/office/powerpoint/2010/main" val="4323821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26E51-2D71-AFCE-AC7B-19293D3A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Evaluations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4A07D2-7E9E-A4BE-F2C0-E6A87BC2F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36</a:t>
            </a:fld>
            <a:endParaRPr lang="en-US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9DD6CD-163C-0DB0-1938-8A950301B354}"/>
              </a:ext>
            </a:extLst>
          </p:cNvPr>
          <p:cNvSpPr txBox="1"/>
          <p:nvPr/>
        </p:nvSpPr>
        <p:spPr>
          <a:xfrm>
            <a:off x="5150457" y="1855320"/>
            <a:ext cx="610262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Please have students fill out evaluations at the end of their clinical experience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Evaluations will be provided on the SAMC webpage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Scan and email them to </a:t>
            </a:r>
            <a:r>
              <a:rPr lang="en-US" dirty="0">
                <a:hlinkClick r:id="rId2"/>
              </a:rPr>
              <a:t>nursing.education@samc.com</a:t>
            </a:r>
            <a:r>
              <a:rPr lang="en-US" dirty="0"/>
              <a:t> or drop them off with Maria or one of the other educators.</a:t>
            </a:r>
          </a:p>
        </p:txBody>
      </p:sp>
    </p:spTree>
    <p:extLst>
      <p:ext uri="{BB962C8B-B14F-4D97-AF65-F5344CB8AC3E}">
        <p14:creationId xmlns:p14="http://schemas.microsoft.com/office/powerpoint/2010/main" val="20484562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31623-F55E-C508-1C53-6B75E45AD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6FBC75-8838-9106-DD8E-4B1DB1FBE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37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6387CD-0E21-C6F1-0463-E96AC0675E74}"/>
              </a:ext>
            </a:extLst>
          </p:cNvPr>
          <p:cNvSpPr txBox="1"/>
          <p:nvPr/>
        </p:nvSpPr>
        <p:spPr>
          <a:xfrm>
            <a:off x="6361044" y="1526651"/>
            <a:ext cx="4572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Please use our shared email for communications about clinical groups, students and instructors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Nursing.education@samc.com</a:t>
            </a:r>
            <a:endParaRPr lang="en-US" dirty="0"/>
          </a:p>
          <a:p>
            <a:endParaRPr lang="en-US" dirty="0"/>
          </a:p>
          <a:p>
            <a:r>
              <a:rPr lang="en-US" dirty="0"/>
              <a:t>Please avoid emailing the central education team directly.  If one of our team members is out of office, we cannot track down your emails outside of the shared email box.</a:t>
            </a:r>
          </a:p>
          <a:p>
            <a:endParaRPr lang="en-US" dirty="0"/>
          </a:p>
          <a:p>
            <a:r>
              <a:rPr lang="en-US" dirty="0"/>
              <a:t>This also allows for less emails and our ability to </a:t>
            </a:r>
            <a:r>
              <a:rPr lang="en-US"/>
              <a:t>respond quicker.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6654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D2723-D6DB-8CC3-CC99-210120187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F598AA-0CD2-0916-A6BE-FF1813349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38</a:t>
            </a:fld>
            <a:endParaRPr lang="en-US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64B517-762A-AC7B-5E92-614449F40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6" y="2287088"/>
            <a:ext cx="3438881" cy="22838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C16B78-32CA-6980-38C0-3D5069D81B36}"/>
              </a:ext>
            </a:extLst>
          </p:cNvPr>
          <p:cNvSpPr txBox="1"/>
          <p:nvPr/>
        </p:nvSpPr>
        <p:spPr>
          <a:xfrm>
            <a:off x="5086633" y="1522837"/>
            <a:ext cx="61041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We are committed to making the student and instructor experience the best it can be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IF you are experiencing issues or challenges, please contact Maria immediately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Thank you for your engagement and cooperation to make these updates smooth and easy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dirty="0"/>
              <a:t>Thank you for sharing your feedback</a:t>
            </a:r>
          </a:p>
        </p:txBody>
      </p:sp>
    </p:spTree>
    <p:extLst>
      <p:ext uri="{BB962C8B-B14F-4D97-AF65-F5344CB8AC3E}">
        <p14:creationId xmlns:p14="http://schemas.microsoft.com/office/powerpoint/2010/main" val="37792866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369B8-2FF8-84AD-8DE5-0F8628B1E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</a:rPr>
              <a:t>What Questions Do You Have?</a:t>
            </a:r>
            <a:endParaRPr lang="en-US" sz="4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72DD17-D452-4D0A-3024-A7E322880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noProof="0" smtClean="0"/>
              <a:t>39</a:t>
            </a:fld>
            <a:endParaRPr lang="en-US" noProof="0" dirty="0"/>
          </a:p>
        </p:txBody>
      </p:sp>
      <p:pic>
        <p:nvPicPr>
          <p:cNvPr id="5" name="Graphic 4" descr="Questions">
            <a:extLst>
              <a:ext uri="{FF2B5EF4-FFF2-40B4-BE49-F238E27FC236}">
                <a16:creationId xmlns:a16="http://schemas.microsoft.com/office/drawing/2014/main" id="{CA6F3F16-8BC1-00D4-1EDC-9EC985875C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66528" y="590238"/>
            <a:ext cx="4246599" cy="4246599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F0A905-A02F-0DAC-CBB2-0FE94720F5D9}"/>
              </a:ext>
            </a:extLst>
          </p:cNvPr>
          <p:cNvSpPr txBox="1"/>
          <p:nvPr/>
        </p:nvSpPr>
        <p:spPr>
          <a:xfrm>
            <a:off x="5279665" y="4894027"/>
            <a:ext cx="5732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Please send your questions or feedback to our shared email: nursing.education@samc.com</a:t>
            </a:r>
          </a:p>
        </p:txBody>
      </p:sp>
    </p:spTree>
    <p:extLst>
      <p:ext uri="{BB962C8B-B14F-4D97-AF65-F5344CB8AC3E}">
        <p14:creationId xmlns:p14="http://schemas.microsoft.com/office/powerpoint/2010/main" val="322320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4D910-12C6-474C-AE9A-EBF2857CD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90" y="2561166"/>
            <a:ext cx="3997643" cy="19206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 dirty="0">
                <a:solidFill>
                  <a:schemeClr val="bg1"/>
                </a:solidFill>
              </a:rPr>
              <a:t>Website Resources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502255-8BD2-43EF-A167-C5C8FB49F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DD2B4-B372-0144-9E8A-188A2C9B2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4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192C75-106B-C5BC-66E7-369C80964280}"/>
              </a:ext>
            </a:extLst>
          </p:cNvPr>
          <p:cNvSpPr txBox="1"/>
          <p:nvPr/>
        </p:nvSpPr>
        <p:spPr>
          <a:xfrm>
            <a:off x="6034825" y="312003"/>
            <a:ext cx="44029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hlinkClick r:id="rId2"/>
              </a:rPr>
              <a:t>www.samc.com</a:t>
            </a:r>
            <a:r>
              <a:rPr lang="en-US" sz="2400" dirty="0"/>
              <a:t> </a:t>
            </a:r>
          </a:p>
          <a:p>
            <a:r>
              <a:rPr lang="en-US" sz="2400" dirty="0">
                <a:solidFill>
                  <a:schemeClr val="tx2"/>
                </a:solidFill>
                <a:ea typeface="+mj-lt"/>
                <a:cs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Nursing Education | Saint Agnes Medical Center</a:t>
            </a:r>
            <a:r>
              <a:rPr lang="en-US" sz="2400" dirty="0">
                <a:solidFill>
                  <a:schemeClr val="tx2"/>
                </a:solidFill>
              </a:rPr>
              <a:t> 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26DE4-73F7-5A96-CCEF-6BCA74D76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861" y="1696305"/>
            <a:ext cx="6270139" cy="409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3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F6B52-A20E-426B-B7E0-1B6AAB46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Instructor Resources Tab</a:t>
            </a:r>
          </a:p>
        </p:txBody>
      </p:sp>
      <p:pic>
        <p:nvPicPr>
          <p:cNvPr id="38" name="Picture Placeholder 37" descr="Stopwatch">
            <a:extLst>
              <a:ext uri="{FF2B5EF4-FFF2-40B4-BE49-F238E27FC236}">
                <a16:creationId xmlns:a16="http://schemas.microsoft.com/office/drawing/2014/main" id="{75D52F23-4559-4B75-A901-51E47C8B31C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38313" t="-38313" r="-38313" b="-38313"/>
          <a:stretch/>
        </p:blipFill>
        <p:spPr>
          <a:xfrm>
            <a:off x="5105845" y="1932281"/>
            <a:ext cx="1041323" cy="104132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36469F-A292-4492-BAAB-2F581AD4AC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89670" y="1928699"/>
            <a:ext cx="2095046" cy="1134239"/>
          </a:xfrm>
        </p:spPr>
        <p:txBody>
          <a:bodyPr>
            <a:normAutofit/>
          </a:bodyPr>
          <a:lstStyle/>
          <a:p>
            <a:r>
              <a:rPr lang="en-US" dirty="0"/>
              <a:t>Using your class time wisely will decrease the amount of work you need to complete at home.</a:t>
            </a:r>
          </a:p>
        </p:txBody>
      </p:sp>
      <p:pic>
        <p:nvPicPr>
          <p:cNvPr id="40" name="Picture Placeholder 39" descr="Share">
            <a:extLst>
              <a:ext uri="{FF2B5EF4-FFF2-40B4-BE49-F238E27FC236}">
                <a16:creationId xmlns:a16="http://schemas.microsoft.com/office/drawing/2014/main" id="{6DAD0805-FCC0-46BE-8281-FAE74450C71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41595" t="-41595" r="-41595" b="-41595"/>
          <a:stretch/>
        </p:blipFill>
        <p:spPr>
          <a:xfrm>
            <a:off x="8410099" y="1932281"/>
            <a:ext cx="1041323" cy="1041323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0CAEE2-2C63-436A-B2D5-4E3D730819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19533" y="1928699"/>
            <a:ext cx="2095046" cy="1134239"/>
          </a:xfrm>
        </p:spPr>
        <p:txBody>
          <a:bodyPr/>
          <a:lstStyle/>
          <a:p>
            <a:r>
              <a:rPr lang="en-US" dirty="0"/>
              <a:t>Please record your first and last name on all of your assignments.</a:t>
            </a:r>
          </a:p>
        </p:txBody>
      </p:sp>
      <p:pic>
        <p:nvPicPr>
          <p:cNvPr id="42" name="Picture Placeholder 41" descr="Checkmark">
            <a:extLst>
              <a:ext uri="{FF2B5EF4-FFF2-40B4-BE49-F238E27FC236}">
                <a16:creationId xmlns:a16="http://schemas.microsoft.com/office/drawing/2014/main" id="{3A3B6454-5613-4DC3-8C16-A358C166055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46413" t="-50148" r="-53884" b="-50148"/>
          <a:stretch/>
        </p:blipFill>
        <p:spPr>
          <a:xfrm>
            <a:off x="5105845" y="3979906"/>
            <a:ext cx="1041323" cy="1041323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8D70ED-10B5-4BE6-AD26-6087054C33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976324"/>
            <a:ext cx="2095046" cy="1134239"/>
          </a:xfrm>
        </p:spPr>
        <p:txBody>
          <a:bodyPr>
            <a:normAutofit/>
          </a:bodyPr>
          <a:lstStyle/>
          <a:p>
            <a:r>
              <a:rPr lang="en-US" dirty="0"/>
              <a:t>Completed assignments should be turned in to the tray on the table in the front of the room.</a:t>
            </a:r>
          </a:p>
        </p:txBody>
      </p:sp>
      <p:pic>
        <p:nvPicPr>
          <p:cNvPr id="44" name="Picture Placeholder 43" descr="Open Book">
            <a:extLst>
              <a:ext uri="{FF2B5EF4-FFF2-40B4-BE49-F238E27FC236}">
                <a16:creationId xmlns:a16="http://schemas.microsoft.com/office/drawing/2014/main" id="{A09A9329-706D-48C2-B319-28C120B9368D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36147" t="-41161" r="-46175" b="-41161"/>
          <a:stretch/>
        </p:blipFill>
        <p:spPr>
          <a:xfrm>
            <a:off x="8410099" y="3979906"/>
            <a:ext cx="1041323" cy="1041323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20DCE5B-BE86-496B-83B4-E1F188607D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19533" y="3976324"/>
            <a:ext cx="2095046" cy="1134239"/>
          </a:xfrm>
        </p:spPr>
        <p:txBody>
          <a:bodyPr/>
          <a:lstStyle/>
          <a:p>
            <a:r>
              <a:rPr lang="en-US" dirty="0"/>
              <a:t>Assignments will be graded and returned to you each Friday.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CF36D8C-67BC-C442-916E-35C3E53D6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8F482A-DF00-CC0B-FCE1-F0283B2990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599" y="1902627"/>
            <a:ext cx="7234425" cy="33134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3F6A63-C9D9-D3D2-FD31-FE1025E70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6599" y="922397"/>
            <a:ext cx="5386013" cy="88073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6641272-B836-149E-41EC-A53BD5373381}"/>
              </a:ext>
            </a:extLst>
          </p:cNvPr>
          <p:cNvCxnSpPr/>
          <p:nvPr/>
        </p:nvCxnSpPr>
        <p:spPr>
          <a:xfrm>
            <a:off x="6609040" y="819266"/>
            <a:ext cx="628153" cy="626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049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5B441-CEE7-4B03-83E6-D9CE5466E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Instructor Clearance Roster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018E4B-A0D3-6B4E-B245-90AFCE92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AA1A73-71EE-47A3-8B9A-CCE376D7C5FC}"/>
              </a:ext>
            </a:extLst>
          </p:cNvPr>
          <p:cNvSpPr txBox="1"/>
          <p:nvPr/>
        </p:nvSpPr>
        <p:spPr>
          <a:xfrm>
            <a:off x="4156545" y="469152"/>
            <a:ext cx="61026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000" b="1" dirty="0"/>
              <a:t>All requirements are listed on the SAMC website. 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4983F90-109C-65F8-7964-D3F6EDBE67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5025658"/>
              </p:ext>
            </p:extLst>
          </p:nvPr>
        </p:nvGraphicFramePr>
        <p:xfrm>
          <a:off x="5224007" y="1653871"/>
          <a:ext cx="6375178" cy="490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8637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810145-4629-DE25-B63F-9DB2007EF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C2E4A-C94D-D9BD-D4F3-497F6C9A8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Instructor Clearance 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Packet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A5D58E-F5E1-751C-C85C-EB07B0BB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AD4A64-93A0-D67D-4426-CED66B16644F}"/>
              </a:ext>
            </a:extLst>
          </p:cNvPr>
          <p:cNvSpPr txBox="1"/>
          <p:nvPr/>
        </p:nvSpPr>
        <p:spPr>
          <a:xfrm>
            <a:off x="4156545" y="469152"/>
            <a:ext cx="61026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000" b="1" dirty="0"/>
              <a:t>All requirements are listed on the SAMC website. 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FB30E833-2810-C804-CFE2-22A09CEA40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2348859"/>
              </p:ext>
            </p:extLst>
          </p:nvPr>
        </p:nvGraphicFramePr>
        <p:xfrm>
          <a:off x="5687554" y="2059386"/>
          <a:ext cx="5503185" cy="3938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6395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DAC4A3-BB41-EEA2-51C6-18802F968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F9A71-662C-FC08-368A-A9F54ED0C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Instructor Clearance: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SAMC Employees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BA744D-DDD8-5393-7AA8-76DC6B816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1F28CF7-30EC-F218-3D49-EAF9C5A5A8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2626596"/>
              </p:ext>
            </p:extLst>
          </p:nvPr>
        </p:nvGraphicFramePr>
        <p:xfrm>
          <a:off x="5239910" y="1653871"/>
          <a:ext cx="6375178" cy="490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02E67B3-2F08-2B48-1C72-6F76422E8345}"/>
              </a:ext>
            </a:extLst>
          </p:cNvPr>
          <p:cNvSpPr txBox="1"/>
          <p:nvPr/>
        </p:nvSpPr>
        <p:spPr>
          <a:xfrm>
            <a:off x="4959626" y="355530"/>
            <a:ext cx="6102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If you are an SAMC Employee:</a:t>
            </a:r>
          </a:p>
        </p:txBody>
      </p:sp>
    </p:spTree>
    <p:extLst>
      <p:ext uri="{BB962C8B-B14F-4D97-AF65-F5344CB8AC3E}">
        <p14:creationId xmlns:p14="http://schemas.microsoft.com/office/powerpoint/2010/main" val="2028919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55A6D8-D6E3-B5D6-C468-1B75BFD0B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6187E-D282-3F1C-08B0-2BC9DFA74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Instructor Orientation: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F3C171-7900-5A81-E55C-144998E72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BB46018-6353-E8D9-83B0-DBA8EEE81D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291434"/>
              </p:ext>
            </p:extLst>
          </p:nvPr>
        </p:nvGraphicFramePr>
        <p:xfrm>
          <a:off x="5208105" y="1463040"/>
          <a:ext cx="6575728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E932740-8234-29A7-E6C6-1A8A28A0841F}"/>
              </a:ext>
            </a:extLst>
          </p:cNvPr>
          <p:cNvSpPr txBox="1"/>
          <p:nvPr/>
        </p:nvSpPr>
        <p:spPr>
          <a:xfrm>
            <a:off x="6448507" y="4687074"/>
            <a:ext cx="50144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Instructors will have access to EHR, glucometer &amp; pyxis</a:t>
            </a:r>
          </a:p>
        </p:txBody>
      </p:sp>
    </p:spTree>
    <p:extLst>
      <p:ext uri="{BB962C8B-B14F-4D97-AF65-F5344CB8AC3E}">
        <p14:creationId xmlns:p14="http://schemas.microsoft.com/office/powerpoint/2010/main" val="31151099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741836_Beginning of the year procedures_AAS_v5" id="{51CF042C-A21F-4772-ACB5-34142877F475}" vid="{78ABB5F0-5DDF-4844-A82C-FEADF47C5BA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cccd37-1529-4bdb-80e4-007982c42467" xsi:nil="true"/>
    <lcf76f155ced4ddcb4097134ff3c332f xmlns="918e7c7c-4bc7-4b17-a5e9-7bace3efa8a8">
      <Terms xmlns="http://schemas.microsoft.com/office/infopath/2007/PartnerControls"/>
    </lcf76f155ced4ddcb4097134ff3c332f>
    <SourceCode xmlns="918e7c7c-4bc7-4b17-a5e9-7bace3efa8a8" xsi:nil="true"/>
    <PHIConfidential xmlns="918e7c7c-4bc7-4b17-a5e9-7bace3efa8a8" xsi:nil="true"/>
    <PHIConfidentialHighSev xmlns="918e7c7c-4bc7-4b17-a5e9-7bace3efa8a8" xsi:nil="true"/>
    <ABA_Document xmlns="918e7c7c-4bc7-4b17-a5e9-7bace3efa8a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BBF7BA83DE544A9ACA6A34D88DA1C0" ma:contentTypeVersion="18" ma:contentTypeDescription="Create a new document." ma:contentTypeScope="" ma:versionID="bffd4fc9e8a2e572993ac39963b2f746">
  <xsd:schema xmlns:xsd="http://www.w3.org/2001/XMLSchema" xmlns:xs="http://www.w3.org/2001/XMLSchema" xmlns:p="http://schemas.microsoft.com/office/2006/metadata/properties" xmlns:ns2="918e7c7c-4bc7-4b17-a5e9-7bace3efa8a8" xmlns:ns3="d2cccd37-1529-4bdb-80e4-007982c42467" targetNamespace="http://schemas.microsoft.com/office/2006/metadata/properties" ma:root="true" ma:fieldsID="ea2433df4115089a50a7c8244e50aaa7" ns2:_="" ns3:_="">
    <xsd:import namespace="918e7c7c-4bc7-4b17-a5e9-7bace3efa8a8"/>
    <xsd:import namespace="d2cccd37-1529-4bdb-80e4-007982c424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PHIConfidential" minOccurs="0"/>
                <xsd:element ref="ns2:PHIConfidentialHighSev" minOccurs="0"/>
                <xsd:element ref="ns2:MediaServiceBillingMetadata" minOccurs="0"/>
                <xsd:element ref="ns2:ABA_Document" minOccurs="0"/>
                <xsd:element ref="ns2:Source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8e7c7c-4bc7-4b17-a5e9-7bace3efa8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56e18de-48a1-42b9-a3a2-ae2a555562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PHIConfidential" ma:index="21" nillable="true" ma:displayName="PHIConfidential" ma:internalName="PHIConfidential">
      <xsd:simpleType>
        <xsd:restriction base="dms:Text"/>
      </xsd:simpleType>
    </xsd:element>
    <xsd:element name="PHIConfidentialHighSev" ma:index="22" nillable="true" ma:displayName="PHIConfidentialHighSev" ma:internalName="PHIConfidentialHighSev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ABA_Document" ma:index="24" nillable="true" ma:displayName="ABA_Document" ma:internalName="ABA_Document">
      <xsd:simpleType>
        <xsd:restriction base="dms:Text"/>
      </xsd:simpleType>
    </xsd:element>
    <xsd:element name="SourceCode" ma:index="25" nillable="true" ma:displayName="SourceCode" ma:internalName="SourceCod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cccd37-1529-4bdb-80e4-007982c4246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6e68a32-c98a-47b0-a11f-8aca0fca7f5a}" ma:internalName="TaxCatchAll" ma:showField="CatchAllData" ma:web="d2cccd37-1529-4bdb-80e4-007982c424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B9AE35-8A31-4380-94A6-86E5DFCDD1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83CA34-C6E2-49BA-ACFF-78ADEC0C28FA}">
  <ds:schemaRefs>
    <ds:schemaRef ds:uri="http://purl.org/dc/dcmitype/"/>
    <ds:schemaRef ds:uri="http://schemas.microsoft.com/office/infopath/2007/PartnerControls"/>
    <ds:schemaRef ds:uri="caf76c05-7993-437b-9c16-01bbdde00d37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a4b7f17d-3ce0-4b41-b053-76c421a2836a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20632F0-B692-49FB-B47F-50F9AFE09528}"/>
</file>

<file path=docProps/app.xml><?xml version="1.0" encoding="utf-8"?>
<Properties xmlns="http://schemas.openxmlformats.org/officeDocument/2006/extended-properties" xmlns:vt="http://schemas.openxmlformats.org/officeDocument/2006/docPropsVTypes">
  <Template>Beginning of the year procedures</Template>
  <TotalTime>342</TotalTime>
  <Words>2462</Words>
  <Application>Microsoft Office PowerPoint</Application>
  <PresentationFormat>Widescreen</PresentationFormat>
  <Paragraphs>296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Century Gothic</vt:lpstr>
      <vt:lpstr>Wingdings</vt:lpstr>
      <vt:lpstr>Wingdings 3</vt:lpstr>
      <vt:lpstr>Ion Boardroom</vt:lpstr>
      <vt:lpstr>Saint Agnes Student and Instructor Clearance Process</vt:lpstr>
      <vt:lpstr>Agenda</vt:lpstr>
      <vt:lpstr>Introductions –  SAMC, Development &amp; Support Services Team</vt:lpstr>
      <vt:lpstr>Website Resources</vt:lpstr>
      <vt:lpstr>Instructor Resources Tab</vt:lpstr>
      <vt:lpstr>Instructor Clearance Roster</vt:lpstr>
      <vt:lpstr>Instructor Clearance  Packet</vt:lpstr>
      <vt:lpstr>Instructor Clearance: SAMC Employees</vt:lpstr>
      <vt:lpstr>Instructor Orientation:</vt:lpstr>
      <vt:lpstr>Instructor Orientation: SAMC Employees</vt:lpstr>
      <vt:lpstr>Student Resources Tab</vt:lpstr>
      <vt:lpstr>Requirements</vt:lpstr>
      <vt:lpstr>Program Coordinator Resources Tab</vt:lpstr>
      <vt:lpstr>Program Coordinator Requirements</vt:lpstr>
      <vt:lpstr>Additional Resources on Website</vt:lpstr>
      <vt:lpstr>Approval Process</vt:lpstr>
      <vt:lpstr>Student Processing Roster</vt:lpstr>
      <vt:lpstr>Flu Vaccine</vt:lpstr>
      <vt:lpstr>General Badge Info</vt:lpstr>
      <vt:lpstr>Employee FAQs</vt:lpstr>
      <vt:lpstr>EHR Access Process - Updated</vt:lpstr>
      <vt:lpstr>Student Network Access Form</vt:lpstr>
      <vt:lpstr>Steps to Obtaining Epic Access</vt:lpstr>
      <vt:lpstr>Steps to Obtaining Epic Access</vt:lpstr>
      <vt:lpstr>Steps to Obtaining Epic Access</vt:lpstr>
      <vt:lpstr>Job Aid for Epic Unblock </vt:lpstr>
      <vt:lpstr>Password Recovery</vt:lpstr>
      <vt:lpstr>EHR Access for Instructors - NEW</vt:lpstr>
      <vt:lpstr>EHR Access for Instructors – SAMC Employees</vt:lpstr>
      <vt:lpstr>Clinical Day</vt:lpstr>
      <vt:lpstr>Clinical Day</vt:lpstr>
      <vt:lpstr>Clinical Day</vt:lpstr>
      <vt:lpstr>Float Areas</vt:lpstr>
      <vt:lpstr>Clinical Day</vt:lpstr>
      <vt:lpstr>Student/ Instructor Injury</vt:lpstr>
      <vt:lpstr>Evaluations</vt:lpstr>
      <vt:lpstr>Reminders</vt:lpstr>
      <vt:lpstr>PowerPoint Presentation</vt:lpstr>
      <vt:lpstr>What Questions Do You Have?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Karla Schramm</dc:creator>
  <cp:lastModifiedBy>Maria Sanchez</cp:lastModifiedBy>
  <cp:revision>8</cp:revision>
  <dcterms:created xsi:type="dcterms:W3CDTF">2026-07-21T18:34:11Z</dcterms:created>
  <dcterms:modified xsi:type="dcterms:W3CDTF">2026-08-04T16:27:50Z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0x0101000BBBF7BA83DE544A9ACA6A34D88DA1C0</vt:lpwstr>
  </property>
  <property fmtid="{D5CDD505-2E9C-101B-9397-08002B2CF9AE}" pid="3" name="MediaServiceImageTags">
    <vt:lpwstr/>
  </property>
</Properties>
</file>